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8" r:id="rId10"/>
    <p:sldId id="264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94F-7C25-425A-9CB3-FB5374EA17D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9CD1-64F7-42CE-BDF8-3AA6F7EFF4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94F-7C25-425A-9CB3-FB5374EA17D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9CD1-64F7-42CE-BDF8-3AA6F7EFF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94F-7C25-425A-9CB3-FB5374EA17D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9CD1-64F7-42CE-BDF8-3AA6F7EFF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94F-7C25-425A-9CB3-FB5374EA17D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9CD1-64F7-42CE-BDF8-3AA6F7EFF4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94F-7C25-425A-9CB3-FB5374EA17D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9CD1-64F7-42CE-BDF8-3AA6F7EFF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94F-7C25-425A-9CB3-FB5374EA17D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9CD1-64F7-42CE-BDF8-3AA6F7EFF4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94F-7C25-425A-9CB3-FB5374EA17D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9CD1-64F7-42CE-BDF8-3AA6F7EFF42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94F-7C25-425A-9CB3-FB5374EA17D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9CD1-64F7-42CE-BDF8-3AA6F7EFF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94F-7C25-425A-9CB3-FB5374EA17D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9CD1-64F7-42CE-BDF8-3AA6F7EFF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94F-7C25-425A-9CB3-FB5374EA17D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9CD1-64F7-42CE-BDF8-3AA6F7EFF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94F-7C25-425A-9CB3-FB5374EA17D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9CD1-64F7-42CE-BDF8-3AA6F7EFF4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11194F-7C25-425A-9CB3-FB5374EA17D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B39CD1-64F7-42CE-BDF8-3AA6F7EFF4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весна\9KATLPZchB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9" y="332656"/>
            <a:ext cx="8678383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2168" y="980728"/>
            <a:ext cx="5912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ВЕСНА ПРИШЛА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0" name="vesennyaya_muzyka_-_solnechnaya_kapel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3829" y="58772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0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весна\picture_18_37_16_03_18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esennyaya_muzyka_-_solnechnaya_kapel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61279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87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весна\picture_18_40_16_03_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esennyaya_muzyka_-_solnechnaya_kapel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6790" y="61279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1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весна\picture_18_41_16_03_1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6850"/>
            <a:ext cx="8640959" cy="646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esennyaya_muzyka_-_solnechnaya_kapel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2050" y="61737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3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весна\picture_18_42_16_03_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658"/>
            <a:ext cx="8784976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esennyaya_muzyka_-_solnechnaya_kapel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67771" y="62360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4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весна\picture_18_42_16_03_18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41" y="320224"/>
            <a:ext cx="8304923" cy="622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esennyaya_muzyka_-_solnechnaya_kapel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1369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6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весна\picture_18_45_16_03_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esennyaya_muzyka_-_solnechnaya_kapel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782" y="60739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1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весна\picture_18_46_16_03_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esennyaya_muzyka_-_solnechnaya_kapel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6790" y="61279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31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весна\picture_18_44_16_03_18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esennyaya_muzyka_-_solnechnaya_kapel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32774" y="62636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5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весна\picture_18_44_16_03_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esennyaya_muzyka_-_solnechnaya_kapel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6790" y="61279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весна\picture_18_44_16_03_18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76200"/>
            <a:ext cx="8427043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268760"/>
            <a:ext cx="717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Ура! Весна пришла!</a:t>
            </a: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vesennyaya_muzyka_-_solnechnaya_kapel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8898" y="6294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72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весна\picture_18_30_16_03_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vesennyaya_muzyka_-_solnechnaya_kapel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77125" y="60932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8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весна\picture_18_30_16_03_18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esennyaya_muzyka_-_solnechnaya_kapel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432" y="60212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74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весна\picture_18_31_16_03_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esennyaya_muzyka_-_solnechnaya_kapel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2440" y="61819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весна\picture_18_32_16_03_18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esennyaya_muzyka_-_solnechnaya_kapel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6790" y="61279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10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весна\picture_18_37_16_03_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47" y="154360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esennyaya_muzyka_-_solnechnaya_kapel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72798" y="62017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5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весна\picture_18_37_16_03_18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esennyaya_muzyka_-_solnechnaya_kapel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6790" y="61279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3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весна\picture_18_39_16_03_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esennyaya_muzyka_-_solnechnaya_kapel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6790" y="61279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3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весна\picture_18_41_16_03_18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esennyaya_muzyka_-_solnechnaya_kapel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782" y="61646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1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208</TotalTime>
  <Words>7</Words>
  <Application>Microsoft Office PowerPoint</Application>
  <PresentationFormat>Экран (4:3)</PresentationFormat>
  <Paragraphs>2</Paragraphs>
  <Slides>19</Slides>
  <Notes>0</Notes>
  <HiddenSlides>0</HiddenSlides>
  <MMClips>19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SPecialiST</dc:creator>
  <cp:lastModifiedBy>Music</cp:lastModifiedBy>
  <cp:revision>11</cp:revision>
  <dcterms:created xsi:type="dcterms:W3CDTF">2018-03-17T12:17:57Z</dcterms:created>
  <dcterms:modified xsi:type="dcterms:W3CDTF">2018-03-29T07:04:17Z</dcterms:modified>
</cp:coreProperties>
</file>