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8" r:id="rId5"/>
    <p:sldId id="274" r:id="rId6"/>
    <p:sldId id="267" r:id="rId7"/>
    <p:sldId id="266" r:id="rId8"/>
    <p:sldId id="265" r:id="rId9"/>
    <p:sldId id="264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A7CCC-388C-4C99-B182-CF6F509E67A4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5851F-FB10-4578-8F6D-413047AE90D8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22111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4D41-0E4D-47AB-9ADB-969767ABEEF1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FDDE6-ED8A-4844-8C97-DEDC34A3A527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6712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82C9-6E28-4DC8-B3E2-23692D09ABF9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ACC24-14D3-43D4-A6C2-DA715510688D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21698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E67E-662A-46CC-A2A4-64C11348D111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5BAE-E60A-4270-913A-51FE645DFD79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2556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43FD-513F-4533-A8E7-9BDF614A6DD6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09AEA-4D4A-4D72-9E74-683E47EF43AC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412415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6C3D-A4DE-4F12-ADE9-249CD9E1F654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A67F5-AA02-40D6-A948-C797370B473E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229208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6CCA2-24A7-403C-8CCC-6F553851AADE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C3F7-5917-44A4-BA1E-CA42365B6DFC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247081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6145-A6C7-4BF5-9110-449B7FBBB76B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5C745-B8BA-4FCD-A488-95172D28A694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177056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5814-59A3-4E7F-909F-10BC3CFE3BC8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BE377-1234-4EA3-AC10-55A22D4752CD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15008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0879-8986-4056-87FC-4CC57876B78D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5167F-BE10-4945-AD9E-93F7E53D9FC4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6613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4A75-5870-49D3-8D14-9172A18A55B3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B0ACA-8124-4BA0-AAD4-0C3BB770E68C}" type="slidenum">
              <a:rPr lang="es-UY" altLang="en-US"/>
              <a:pPr/>
              <a:t>‹#›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295248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s-UY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s-UY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01F055-C718-47E3-B138-EF56DBCEAFD1}" type="datetimeFigureOut">
              <a:rPr lang="es-UY"/>
              <a:pPr>
                <a:defRPr/>
              </a:pPr>
              <a:t>27/8/2021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1802453-1517-46FF-A3E7-EE4A6C2714E4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7"/>
          <p:cNvSpPr>
            <a:spLocks noGrp="1"/>
          </p:cNvSpPr>
          <p:nvPr>
            <p:ph type="ctrTitle"/>
          </p:nvPr>
        </p:nvSpPr>
        <p:spPr>
          <a:xfrm>
            <a:off x="685800" y="1928813"/>
            <a:ext cx="8172450" cy="4214812"/>
          </a:xfrm>
        </p:spPr>
        <p:txBody>
          <a:bodyPr/>
          <a:lstStyle/>
          <a:p>
            <a:r>
              <a:rPr lang="ru-RU" altLang="en-US" sz="6600" b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Организация </a:t>
            </a:r>
            <a:br>
              <a:rPr lang="ru-RU" altLang="en-US" sz="6600" b="1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altLang="en-US" sz="6600" b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режимных моментов </a:t>
            </a:r>
            <a:br>
              <a:rPr lang="ru-RU" altLang="en-US" sz="6600" b="1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altLang="en-US" sz="6600" b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в группах  раннего возраста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УКЛАДЫВАНИЕ СПАТЬ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8" name="Picture 2" descr="C:\Documents and Settings\Admin\Рабочий стол\фото ускова\DSC00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143000"/>
            <a:ext cx="4424363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C:\Documents and Settings\Admin\Рабочий стол\фото ускова\DSC007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144838"/>
            <a:ext cx="44291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ПОДЪЕМ, ОДЕВАНИЕ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293" name="Picture 2" descr="C:\Documents and Settings\Admin\Рабочий стол\фото ускова\DSC007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500188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C:\Documents and Settings\Admin\Рабочий стол\фото ускова\DSC00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28938"/>
            <a:ext cx="425767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317" name="Picture 2" descr="C:\Documents and Settings\Admin\Рабочий стол\фото ускова\100_31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571625"/>
            <a:ext cx="4441825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" descr="C:\Documents and Settings\Admin\Рабочий стол\фото ускова\100_3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6125"/>
            <a:ext cx="4287838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ИГРЫ, ФИЗМИНУТКИ</a:t>
            </a:r>
          </a:p>
        </p:txBody>
      </p:sp>
      <p:sp>
        <p:nvSpPr>
          <p:cNvPr id="1433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41" name="Picture 2" descr="C:\Documents and Settings\Admin\Рабочий стол\фото ускова\DSC005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14500"/>
            <a:ext cx="4325938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" descr="C:\Documents and Settings\Admin\Рабочий стол\фото ускова\DSC005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429000"/>
            <a:ext cx="39243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1536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5" name="Picture 2" descr="C:\Documents and Settings\Admin\Рабочий стол\фото ускова\DSC00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3824287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 descr="C:\Documents and Settings\Admin\Рабочий стол\фото ускова\DSC005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071813"/>
            <a:ext cx="4256087" cy="31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Documents and Settings\Admin\Рабочий стол\фото ускова\DSC00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500313"/>
            <a:ext cx="40005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8" name="Picture 2" descr="C:\Documents and Settings\Admin\Рабочий стол\фото ускова\DSC007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14313"/>
            <a:ext cx="410527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C:\Documents and Settings\Admin\Рабочий стол\фото ускова\DSC009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43313"/>
            <a:ext cx="39751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1" name="Picture 2" descr="C:\Documents and Settings\Admin\Рабочий стол\фото ускова\DSC00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57188"/>
            <a:ext cx="3963987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 descr="C:\Documents and Settings\Admin\Рабочий стол\фото ускова\DSC006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429000"/>
            <a:ext cx="390525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C:\Documents and Settings\Admin\Рабочий стол\фото ускова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25"/>
            <a:ext cx="4697412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5" name="Picture 2" descr="C:\Documents and Settings\Admin\Рабочий стол\фото ускова\DSC00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85750"/>
            <a:ext cx="382905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C:\Documents and Settings\Admin\Рабочий стол\фото ускова\DSC004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214563"/>
            <a:ext cx="4008438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:\Documents and Settings\Admin\Рабочий стол\фото ускова\DSC009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411538"/>
            <a:ext cx="3854450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РАЗВИТИЯ МЕЛКОЙ  МОТОРИКИ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7" name="Picture 2" descr="C:\Documents and Settings\Admin\Рабочий стол\фото ускова\DSC004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71625"/>
            <a:ext cx="4687887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" descr="C:\Documents and Settings\Admin\Рабочий стол\фото ускова\DSC004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3071813"/>
            <a:ext cx="452437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СО СТРОИТЕЛЬНЫМ МАТЕРИАЛОМ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101" name="Picture 2" descr="C:\Documents and Settings\Admin\Рабочий стол\фото ускова\DSC009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40957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 descr="C:\Documents and Settings\Admin\Рабочий стол\фото ускова\DSC009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214688"/>
            <a:ext cx="4233862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Documents and Settings\Admin\Рабочий стол\фото ускова\DSC004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214813"/>
            <a:ext cx="352425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 – РОЛЕВЫЕ ИГРЫ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5" name="Picture 2" descr="C:\Documents and Settings\Admin\Рабочий стол\фото ускова\DSC009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571625"/>
            <a:ext cx="3619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C:\Documents and Settings\Admin\Рабочий стол\фото ускова\DSC004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3063"/>
            <a:ext cx="357187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 descr="C:\Documents and Settings\Admin\Рабочий стол\фото ускова\DSC00128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4214813"/>
            <a:ext cx="3524250" cy="26431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7" name="Picture 3" descr="C:\Documents and Settings\Admin\Рабочий стол\фото ускова\DSC00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785813"/>
            <a:ext cx="4329112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C:\Documents and Settings\Admin\Рабочий стол\фото ускова\DSC009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214688"/>
            <a:ext cx="4370388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3" name="Picture 2" descr="C:\Documents and Settings\Admin\Рабочий стол\фото ускова\122_51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643063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 descr="C:\Documents and Settings\Admin\Рабочий стол\фото ускова\DSC008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517900"/>
            <a:ext cx="3784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800"/>
          </a:xfrm>
        </p:spPr>
        <p:txBody>
          <a:bodyPr/>
          <a:lstStyle/>
          <a:p>
            <a:pPr algn="r"/>
            <a:r>
              <a:rPr lang="ru-RU" altLang="en-US" b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ДЕТСКИЕ ФОЛЬКЛОРНЫЕ СКАЗКИ И МАЛЫЕ ФОЛЬКЛОРНЫЕ ФОРМЫ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6" name="Picture 2" descr="C:\Documents and Settings\Admin\Рабочий стол\фото ускова\DSC00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428875"/>
            <a:ext cx="5584825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ПИЩИ</a:t>
            </a:r>
          </a:p>
        </p:txBody>
      </p:sp>
      <p:sp>
        <p:nvSpPr>
          <p:cNvPr id="921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21" name="Picture 2" descr="C:\Documents and Settings\Admin\Рабочий стол\фото ускова\DSC008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714500"/>
            <a:ext cx="3929062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3" descr="C:\Documents and Settings\Admin\Рабочий стол\фото ускова\DSC004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071813"/>
            <a:ext cx="4238625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УМЫВАНИЕ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6429396"/>
            <a:ext cx="3000364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  Б Д О У  №10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5" name="Picture 2" descr="C:\Documents and Settings\Admin\Рабочий стол\фото ускова\DSC00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28750"/>
            <a:ext cx="4421187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 descr="C:\Documents and Settings\Admin\Рабочий стол\фото ускова\DSC008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143250"/>
            <a:ext cx="4103687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164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Monotype Corsiva</vt:lpstr>
      <vt:lpstr>Times New Roman</vt:lpstr>
      <vt:lpstr>Office Theme</vt:lpstr>
      <vt:lpstr>Организация  режимных моментов  в группах  раннего возраста</vt:lpstr>
      <vt:lpstr>ИГРЫ ДЛЯ РАЗВИТИЯ МЕЛКОЙ  МОТОРИКИ</vt:lpstr>
      <vt:lpstr>ИГРЫ СО СТРОИТЕЛЬНЫМ МАТЕРИАЛОМ</vt:lpstr>
      <vt:lpstr>СЮЖЕТНО – РОЛЕВЫЕ ИГРЫ</vt:lpstr>
      <vt:lpstr>PowerPoint Presentation</vt:lpstr>
      <vt:lpstr>ХУДОЖЕСТВЕННОЕ ТВОРЧЕСТВО</vt:lpstr>
      <vt:lpstr>ДЕТСКИЕ ФОЛЬКЛОРНЫЕ СКАЗКИ И МАЛЫЕ ФОЛЬКЛОРНЫЕ ФОРМЫ</vt:lpstr>
      <vt:lpstr>ПРИЕМ ПИЩИ</vt:lpstr>
      <vt:lpstr>УМЫВАНИЕ</vt:lpstr>
      <vt:lpstr>УКЛАДЫВАНИЕ СПАТЬ</vt:lpstr>
      <vt:lpstr>ПОДЪЕМ, ОДЕВАНИЕ</vt:lpstr>
      <vt:lpstr>ПАЛЬЧИКОВЫЕ ИГРЫ</vt:lpstr>
      <vt:lpstr>ПОДВИЖНЫЕ ИГРЫ, ФИЗМИНУТКИ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Mariajose</dc:creator>
  <cp:lastModifiedBy>word</cp:lastModifiedBy>
  <cp:revision>32</cp:revision>
  <dcterms:created xsi:type="dcterms:W3CDTF">2009-05-12T23:31:36Z</dcterms:created>
  <dcterms:modified xsi:type="dcterms:W3CDTF">2021-08-27T03:57:50Z</dcterms:modified>
</cp:coreProperties>
</file>