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6" r:id="rId4"/>
    <p:sldId id="296" r:id="rId5"/>
    <p:sldId id="299" r:id="rId6"/>
    <p:sldId id="297" r:id="rId7"/>
    <p:sldId id="274" r:id="rId8"/>
    <p:sldId id="300" r:id="rId9"/>
    <p:sldId id="262" r:id="rId10"/>
    <p:sldId id="263" r:id="rId11"/>
    <p:sldId id="281" r:id="rId12"/>
    <p:sldId id="298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9BB"/>
    <a:srgbClr val="42F418"/>
    <a:srgbClr val="28C4C8"/>
    <a:srgbClr val="FFCC99"/>
    <a:srgbClr val="E98B23"/>
    <a:srgbClr val="CC3300"/>
    <a:srgbClr val="BBEC20"/>
    <a:srgbClr val="FFFF99"/>
    <a:srgbClr val="2273EA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59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469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055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45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42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93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63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69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403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56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259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88CE-CDD0-4CA6-B43E-AB3F8B41C376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5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980728"/>
            <a:ext cx="82809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Здоровьесбережение</a:t>
            </a:r>
            <a:endParaRPr lang="ru-RU" sz="32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как средство реализации Федерального Государственного Образовательного Стандарта</a:t>
            </a:r>
            <a:endParaRPr lang="ru-RU" sz="32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в дошкольном образовательном учреждении»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365104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Подготовила: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старший воспитатель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МБДОУ №10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Е.В.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Лисовенко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6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188640"/>
            <a:ext cx="8240946" cy="720080"/>
          </a:xfrm>
          <a:prstGeom prst="roundRect">
            <a:avLst/>
          </a:prstGeom>
          <a:solidFill>
            <a:srgbClr val="BBEC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Технологии обучения здоровому образу жизни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56974" y="740586"/>
            <a:ext cx="242316" cy="97840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932057" y="740586"/>
            <a:ext cx="242316" cy="336258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579143" y="749953"/>
            <a:ext cx="258334" cy="160805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148064" y="749954"/>
            <a:ext cx="242316" cy="411920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7303" y="777625"/>
            <a:ext cx="242316" cy="279539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834710" y="751029"/>
            <a:ext cx="242316" cy="97840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340" y="4149080"/>
            <a:ext cx="4055750" cy="1260242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Коммуникативные игры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340" y="1672985"/>
            <a:ext cx="2547900" cy="1251957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НОД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57354" y="1718994"/>
            <a:ext cx="2686646" cy="1152128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Занятия из серии «Здоровье»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217271" y="3573016"/>
            <a:ext cx="3675209" cy="1257102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Самомассаж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581597" y="5009194"/>
            <a:ext cx="3351173" cy="1152128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Игротерапия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148064" y="3573016"/>
            <a:ext cx="3675209" cy="1257102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Самомассаж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195736" y="2420888"/>
            <a:ext cx="3816423" cy="1310951"/>
          </a:xfrm>
          <a:prstGeom prst="ellipse">
            <a:avLst/>
          </a:prstGeom>
          <a:solidFill>
            <a:srgbClr val="42F4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Массаж</a:t>
            </a: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52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787610" y="188640"/>
            <a:ext cx="7920880" cy="720080"/>
          </a:xfrm>
          <a:prstGeom prst="roundRect">
            <a:avLst/>
          </a:prstGeom>
          <a:solidFill>
            <a:srgbClr val="BBEC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Коррекционные технологии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547664" y="908720"/>
            <a:ext cx="242316" cy="97840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699792" y="908720"/>
            <a:ext cx="242316" cy="331246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908720"/>
            <a:ext cx="242316" cy="174419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156176" y="836712"/>
            <a:ext cx="242316" cy="329337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24328" y="908720"/>
            <a:ext cx="242316" cy="97840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0" y="1751315"/>
            <a:ext cx="3182144" cy="1317645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Арт-терапия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72000" y="4053054"/>
            <a:ext cx="4464496" cy="1680202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Психогимнастика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20072" y="1777843"/>
            <a:ext cx="3923929" cy="1291117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Сказкотерапия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4005064"/>
            <a:ext cx="4166751" cy="1800200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Музыкотерапия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55776" y="2564904"/>
            <a:ext cx="4176463" cy="1656184"/>
          </a:xfrm>
          <a:prstGeom prst="ellipse">
            <a:avLst/>
          </a:prstGeom>
          <a:solidFill>
            <a:srgbClr val="28C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Сказкотерапия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8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3040" y="332656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Работа с родителями</a:t>
            </a:r>
            <a:b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по укреплению и сохранению здоровья</a:t>
            </a:r>
            <a:b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 детей дошкольного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возраста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endParaRPr lang="ru-RU" sz="28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ткрытые занятия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Дни открытых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дверей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родительские собрания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выставки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наглядные стенды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к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онсультации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центры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двигательной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анкетирование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праздники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досуги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2348880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endParaRPr lang="ru-RU" sz="6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980728"/>
            <a:ext cx="828091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Понятие о «здоровье»…</a:t>
            </a:r>
          </a:p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Здоровье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 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- это состояние полного физического, психического и социального благополучия, а не просто отсутствие болезней или физических дефектов.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365104"/>
            <a:ext cx="610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6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9288" y="4109158"/>
            <a:ext cx="492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Из ФГОС  дошкольного образования: 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1977" y="4725144"/>
            <a:ext cx="4963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Одна из ведущих задач - охрана и укрепление физического и психического здоровья детей, в том числе их эмоционального благополучия.</a:t>
            </a:r>
          </a:p>
        </p:txBody>
      </p:sp>
      <p:pic>
        <p:nvPicPr>
          <p:cNvPr id="1026" name="Picture 2" descr="ФГО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8" y="3891505"/>
            <a:ext cx="3004151" cy="2457625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Дошкольный портал города Перми - Мобильные игры: скачай и ра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8" y="261784"/>
            <a:ext cx="3004151" cy="2724655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12131" y="77118"/>
            <a:ext cx="566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Статья 41. Охрана здоровья обучающихся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9701" y="561463"/>
            <a:ext cx="5053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Georgia" panose="02040502050405020303" pitchFamily="18" charset="0"/>
              </a:rPr>
              <a:t>Организации создают </a:t>
            </a:r>
            <a:r>
              <a:rPr lang="ru-RU" b="1" i="1" dirty="0">
                <a:latin typeface="Georgia" panose="02040502050405020303" pitchFamily="18" charset="0"/>
              </a:rPr>
              <a:t>условия для охраны здоровья обучающихся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99106" y="1228188"/>
            <a:ext cx="49638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Georgia" panose="02040502050405020303" pitchFamily="18" charset="0"/>
              </a:rPr>
              <a:t>пропаганда </a:t>
            </a:r>
            <a:r>
              <a:rPr lang="ru-RU" b="1" i="1" dirty="0">
                <a:latin typeface="Georgia" panose="02040502050405020303" pitchFamily="18" charset="0"/>
              </a:rPr>
              <a:t>и обучение навыкам здорового образа жизни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09701" y="1874519"/>
            <a:ext cx="50532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Georgia" panose="02040502050405020303" pitchFamily="18" charset="0"/>
              </a:rPr>
              <a:t>организация </a:t>
            </a:r>
            <a:r>
              <a:rPr lang="ru-RU" b="1" i="1" dirty="0">
                <a:latin typeface="Georgia" panose="02040502050405020303" pitchFamily="18" charset="0"/>
              </a:rPr>
              <a:t>и создание условий для профилактики заболеваний и оздоровления обучающихся, для занятия ими физической культурой и </a:t>
            </a:r>
            <a:r>
              <a:rPr lang="ru-RU" b="1" i="1" dirty="0" smtClean="0">
                <a:latin typeface="Georgia" panose="02040502050405020303" pitchFamily="18" charset="0"/>
              </a:rPr>
              <a:t>спортом</a:t>
            </a:r>
            <a:endParaRPr lang="ru-RU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84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980728"/>
            <a:ext cx="82809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Georgia" pitchFamily="18" charset="0"/>
              </a:rPr>
              <a:t>Здоровьесберегающие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технологии </a:t>
            </a:r>
            <a:endParaRPr lang="ru-RU" sz="32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-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это один из видов современных инновационных технологий, которые направлены на сохранение и улучшение здоровья всех участников образовательного процесса в ДОУ.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365104"/>
            <a:ext cx="610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6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69269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Цель </a:t>
            </a:r>
            <a:r>
              <a:rPr lang="ru-RU" sz="2800" b="1" i="1" dirty="0" err="1" smtClean="0">
                <a:solidFill>
                  <a:srgbClr val="C00000"/>
                </a:solidFill>
                <a:latin typeface="Georgia" pitchFamily="18" charset="0"/>
              </a:rPr>
              <a:t>здоровьесберегающих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технологий в дошкольном образовании:</a:t>
            </a:r>
          </a:p>
          <a:p>
            <a:r>
              <a:rPr lang="ru-RU" sz="2800" b="1" i="1" dirty="0" smtClean="0">
                <a:latin typeface="Georgia" pitchFamily="18" charset="0"/>
              </a:rPr>
              <a:t>- </a:t>
            </a:r>
            <a:r>
              <a:rPr lang="ru-RU" sz="2800" b="1" i="1" u="sng" dirty="0" smtClean="0">
                <a:latin typeface="Georgia" pitchFamily="18" charset="0"/>
              </a:rPr>
              <a:t>Применительно к ребенку </a:t>
            </a:r>
            <a:r>
              <a:rPr lang="ru-RU" sz="2800" b="1" i="1" dirty="0" smtClean="0">
                <a:latin typeface="Georgia" pitchFamily="18" charset="0"/>
              </a:rPr>
              <a:t>– обеспечение ребенку возможности сохранения здоровья, формирование у него необходимых знаний, умений. </a:t>
            </a:r>
          </a:p>
          <a:p>
            <a:r>
              <a:rPr lang="ru-RU" sz="2800" b="1" i="1" dirty="0" smtClean="0">
                <a:latin typeface="Georgia" pitchFamily="18" charset="0"/>
              </a:rPr>
              <a:t>- </a:t>
            </a:r>
            <a:r>
              <a:rPr lang="ru-RU" sz="2800" b="1" i="1" u="sng" dirty="0" smtClean="0">
                <a:latin typeface="Georgia" pitchFamily="18" charset="0"/>
              </a:rPr>
              <a:t>Применительно к взрослым </a:t>
            </a:r>
            <a:r>
              <a:rPr lang="ru-RU" sz="2800" b="1" i="1" dirty="0" smtClean="0">
                <a:latin typeface="Georgia" pitchFamily="18" charset="0"/>
              </a:rPr>
              <a:t>– 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sz="2800" b="1" i="1" dirty="0" err="1" smtClean="0">
                <a:latin typeface="Georgia" pitchFamily="18" charset="0"/>
              </a:rPr>
              <a:t>валеологическому</a:t>
            </a:r>
            <a:r>
              <a:rPr lang="ru-RU" sz="2800" b="1" i="1" dirty="0" smtClean="0">
                <a:latin typeface="Georgia" pitchFamily="18" charset="0"/>
              </a:rPr>
              <a:t> просвещению </a:t>
            </a:r>
            <a:r>
              <a:rPr lang="ru-RU" sz="2800" b="1" i="1" dirty="0" smtClean="0">
                <a:latin typeface="Georgia" pitchFamily="18" charset="0"/>
              </a:rPr>
              <a:t>родителей.</a:t>
            </a:r>
            <a:endParaRPr lang="ru-RU" sz="26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332656"/>
            <a:ext cx="828091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З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адачи: </a:t>
            </a:r>
            <a:r>
              <a:rPr lang="ru-RU" sz="2400" b="1" i="1" dirty="0" smtClean="0">
                <a:latin typeface="Georgia" pitchFamily="18" charset="0"/>
              </a:rPr>
              <a:t> </a:t>
            </a:r>
            <a:endParaRPr lang="ru-RU" sz="2400" b="1" i="1" dirty="0" smtClean="0"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•	закладывание </a:t>
            </a:r>
            <a:r>
              <a:rPr lang="ru-RU" sz="2400" b="1" i="1" dirty="0" smtClean="0">
                <a:latin typeface="Georgia" pitchFamily="18" charset="0"/>
              </a:rPr>
              <a:t>фундамента хорошего физического здоровья;</a:t>
            </a:r>
          </a:p>
          <a:p>
            <a:r>
              <a:rPr lang="ru-RU" sz="2400" b="1" i="1" dirty="0" smtClean="0">
                <a:latin typeface="Georgia" pitchFamily="18" charset="0"/>
              </a:rPr>
              <a:t>•	повышение уровня психического и социального здоровья воспитанников;</a:t>
            </a:r>
          </a:p>
          <a:p>
            <a:r>
              <a:rPr lang="ru-RU" sz="2400" b="1" i="1" dirty="0" smtClean="0">
                <a:latin typeface="Georgia" pitchFamily="18" charset="0"/>
              </a:rPr>
              <a:t>•	проведение профилактической оздоровительной работы;</a:t>
            </a:r>
          </a:p>
          <a:p>
            <a:r>
              <a:rPr lang="ru-RU" sz="2400" b="1" i="1" dirty="0" smtClean="0">
                <a:latin typeface="Georgia" pitchFamily="18" charset="0"/>
              </a:rPr>
              <a:t>•	ознакомление дошкольников с принципами ведения здорового образа жизни;</a:t>
            </a:r>
          </a:p>
          <a:p>
            <a:r>
              <a:rPr lang="ru-RU" sz="2400" b="1" i="1" dirty="0" smtClean="0">
                <a:latin typeface="Georgia" pitchFamily="18" charset="0"/>
              </a:rPr>
              <a:t>•	мотивация детей на здоровый образ жизни;</a:t>
            </a:r>
          </a:p>
          <a:p>
            <a:r>
              <a:rPr lang="ru-RU" sz="2400" b="1" i="1" dirty="0" smtClean="0">
                <a:latin typeface="Georgia" pitchFamily="18" charset="0"/>
              </a:rPr>
              <a:t>•	формирование полезных привычек;</a:t>
            </a:r>
          </a:p>
          <a:p>
            <a:r>
              <a:rPr lang="ru-RU" sz="2400" b="1" i="1" dirty="0" smtClean="0">
                <a:latin typeface="Georgia" pitchFamily="18" charset="0"/>
              </a:rPr>
              <a:t>•	формирование </a:t>
            </a:r>
            <a:r>
              <a:rPr lang="ru-RU" sz="2400" b="1" i="1" dirty="0" err="1" smtClean="0">
                <a:latin typeface="Georgia" pitchFamily="18" charset="0"/>
              </a:rPr>
              <a:t>валеологических</a:t>
            </a:r>
            <a:r>
              <a:rPr lang="ru-RU" sz="2400" b="1" i="1" dirty="0" smtClean="0">
                <a:latin typeface="Georgia" pitchFamily="18" charset="0"/>
              </a:rPr>
              <a:t> навыков;</a:t>
            </a:r>
          </a:p>
          <a:p>
            <a:r>
              <a:rPr lang="ru-RU" sz="2400" b="1" i="1" dirty="0" smtClean="0">
                <a:latin typeface="Georgia" pitchFamily="18" charset="0"/>
              </a:rPr>
              <a:t>•	формирование осознанной потребности в регулярных занятиях физкультурой;</a:t>
            </a:r>
          </a:p>
          <a:p>
            <a:r>
              <a:rPr lang="ru-RU" sz="2400" b="1" i="1" dirty="0" smtClean="0">
                <a:latin typeface="Georgia" pitchFamily="18" charset="0"/>
              </a:rPr>
              <a:t>•	воспитание ценностного отношения к своему здоровью.</a:t>
            </a:r>
          </a:p>
          <a:p>
            <a:r>
              <a:rPr lang="ru-RU" sz="2400" b="1" i="1" dirty="0" smtClean="0">
                <a:latin typeface="Georgia" pitchFamily="18" charset="0"/>
              </a:rPr>
              <a:t> 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365104"/>
            <a:ext cx="610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6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47667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Виды </a:t>
            </a:r>
            <a:r>
              <a:rPr lang="ru-RU" sz="2800" b="1" i="1" dirty="0" err="1" smtClean="0">
                <a:solidFill>
                  <a:srgbClr val="C00000"/>
                </a:solidFill>
                <a:latin typeface="Georgia" pitchFamily="18" charset="0"/>
              </a:rPr>
              <a:t>здоровьесберегающих</a:t>
            </a:r>
            <a:endParaRPr lang="ru-RU" sz="2800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технологий в детском саду:  </a:t>
            </a:r>
          </a:p>
          <a:p>
            <a:pPr algn="ctr"/>
            <a:endParaRPr lang="ru-RU" sz="2400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1. Медико-профилактические технологии.</a:t>
            </a: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2. Физкультурно-оздоровительные технологии.</a:t>
            </a: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3. Технологии обеспечения социально-психологического благополучия ребёнка.</a:t>
            </a: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4.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Здоровьесбережение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и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здоровьеобогащение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педагогов дошкольного образования.</a:t>
            </a: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5.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Валеологическое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просвещение родителей.</a:t>
            </a:r>
          </a:p>
          <a:p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6.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Здоровьесберегающие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образовательные технологии в детском саду.</a:t>
            </a: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476672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Категории </a:t>
            </a:r>
            <a:r>
              <a:rPr lang="ru-RU" sz="3200" b="1" i="1" dirty="0" err="1" smtClean="0">
                <a:solidFill>
                  <a:srgbClr val="C00000"/>
                </a:solidFill>
                <a:latin typeface="Georgia" pitchFamily="18" charset="0"/>
              </a:rPr>
              <a:t>здоровьесберегающих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 педагогических технологий: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514350" indent="-514350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1.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Воспитывающая: 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Технологии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сохранения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и стимулирования здоровья </a:t>
            </a:r>
          </a:p>
          <a:p>
            <a:pPr marL="514350" indent="-514350">
              <a:buAutoNum type="arabicPeriod"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2.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Обучающая: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Технологии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обучения здоровому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образу жизни</a:t>
            </a:r>
          </a:p>
          <a:p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3.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Закрепляющая: 	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Коррекционные   технологии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787610" y="0"/>
            <a:ext cx="7920880" cy="740586"/>
          </a:xfrm>
          <a:prstGeom prst="roundRect">
            <a:avLst/>
          </a:prstGeom>
          <a:solidFill>
            <a:srgbClr val="BBEC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7610" y="77905"/>
            <a:ext cx="7816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Monotype Corsiva" panose="03010101010201010101" pitchFamily="66" charset="0"/>
              </a:rPr>
              <a:t>Технологии сохранения и стимулирования здоровья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971600" y="740586"/>
            <a:ext cx="242316" cy="31426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691679" y="740586"/>
            <a:ext cx="277267" cy="135144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545074" y="773415"/>
            <a:ext cx="181737" cy="268375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-1" y="1054849"/>
            <a:ext cx="3383536" cy="914400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Динамические паузы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264637" y="740586"/>
            <a:ext cx="227244" cy="427259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036560" y="734536"/>
            <a:ext cx="203824" cy="428908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12816" y="715267"/>
            <a:ext cx="242316" cy="314818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82534" y="726106"/>
            <a:ext cx="249806" cy="144862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198692" y="726106"/>
            <a:ext cx="261740" cy="32874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7504" y="2106765"/>
            <a:ext cx="2880320" cy="967747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Пальчиковая гимнастика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87610" y="3429000"/>
            <a:ext cx="2595925" cy="1074568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Гимнастика для глаз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691679" y="5013176"/>
            <a:ext cx="3091322" cy="1512168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Подвижные и спортивные игры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90027" y="1556792"/>
            <a:ext cx="2604413" cy="1440160"/>
          </a:xfrm>
          <a:prstGeom prst="ellipse">
            <a:avLst/>
          </a:prstGeom>
          <a:solidFill>
            <a:srgbClr val="42F418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Релаксация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783000" y="5020425"/>
            <a:ext cx="3011103" cy="1486258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Гимнастика дыхательная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52120" y="3906964"/>
            <a:ext cx="3474086" cy="1033952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Гимнастика ортопедическая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652120" y="2254592"/>
            <a:ext cx="3525504" cy="1248972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Корригирующая гимнастика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444208" y="1068858"/>
            <a:ext cx="2699793" cy="914400"/>
          </a:xfrm>
          <a:prstGeom prst="ellipse">
            <a:avLst/>
          </a:prstGeom>
          <a:solidFill>
            <a:srgbClr val="28C4C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Гимнастика бодрящая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572000" y="692696"/>
            <a:ext cx="184478" cy="75264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8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343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188</cp:revision>
  <dcterms:created xsi:type="dcterms:W3CDTF">2015-01-09T15:37:28Z</dcterms:created>
  <dcterms:modified xsi:type="dcterms:W3CDTF">2018-09-14T01:18:41Z</dcterms:modified>
</cp:coreProperties>
</file>