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6" r:id="rId16"/>
    <p:sldId id="273" r:id="rId17"/>
    <p:sldId id="274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7"/>
            <a:ext cx="7632848" cy="1656183"/>
          </a:xfrm>
        </p:spPr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резентация к НОД по развитию речи в группе раннего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Рассказывание сказки «Теремок»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Сергей\Desktop\Новая папка\be3cf6901e30648f0855e6121210d60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727668"/>
            <a:ext cx="3240360" cy="270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28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25272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Кто первый увидел теремок?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7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ергей\Desktop\Новая папка\370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61988"/>
            <a:ext cx="76200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8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25272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Кто после мышки пришёл к теремку?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9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ергей\Desktop\Новая папка\rasskaji-po-kartinkam-teremok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1988" y="-257175"/>
            <a:ext cx="10467976" cy="73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25272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Кто пришёл к теремку после лисички?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1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273175"/>
            <a:ext cx="7620000" cy="431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927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252728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Кто сломал теремок?</a:t>
            </a:r>
            <a:endParaRPr lang="ru-RU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2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ергей\Desktop\Новая папка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75545"/>
            <a:ext cx="6192688" cy="604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81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" y="0"/>
            <a:ext cx="8982633" cy="673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550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ргей\Desktop\Новая папка\be3cf6901e30648f0855e6121210d60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55584"/>
            <a:ext cx="7920880" cy="66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0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76672"/>
            <a:ext cx="3874309" cy="517856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Стоит в поле теремок он ни низок ни высок. Бежит мышка </a:t>
            </a:r>
            <a:r>
              <a:rPr lang="ru-RU" dirty="0" err="1" smtClean="0">
                <a:solidFill>
                  <a:srgbClr val="FF0000"/>
                </a:solidFill>
              </a:rPr>
              <a:t>нарушка.Терем</a:t>
            </a:r>
            <a:r>
              <a:rPr lang="ru-RU" dirty="0" smtClean="0">
                <a:solidFill>
                  <a:srgbClr val="FF0000"/>
                </a:solidFill>
              </a:rPr>
              <a:t>-теремок, кто в теремочке живёт. Никто не отзывается. Зашла мышка в теремок и стала в нём жить.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ергей\Desktop\Новая папка\370в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70145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48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874309" cy="532258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Бежит мимо лягушка-квакушка. Терем-теремок, кто в теремочке живёт. Я – мышка </a:t>
            </a:r>
            <a:r>
              <a:rPr lang="ru-RU" dirty="0" err="1" smtClean="0">
                <a:solidFill>
                  <a:srgbClr val="FF0000"/>
                </a:solidFill>
              </a:rPr>
              <a:t>нарушка</a:t>
            </a:r>
            <a:r>
              <a:rPr lang="ru-RU" dirty="0" smtClean="0">
                <a:solidFill>
                  <a:srgbClr val="FF0000"/>
                </a:solidFill>
              </a:rPr>
              <a:t>, а ты кто? А я лягушка-квакушка. Иди ко мне жить. И стали они жить вдвоём.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ергей\Desktop\Новая папка\rasskaji-po-kartinkam-teremok4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67" r="7067"/>
          <a:stretch>
            <a:fillRect/>
          </a:stretch>
        </p:blipFill>
        <p:spPr bwMode="auto">
          <a:xfrm>
            <a:off x="180270" y="1412875"/>
            <a:ext cx="4477307" cy="396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3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874309" cy="489053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Бежит </a:t>
            </a:r>
            <a:r>
              <a:rPr lang="ru-RU" dirty="0" err="1" smtClean="0">
                <a:solidFill>
                  <a:srgbClr val="FF0000"/>
                </a:solidFill>
              </a:rPr>
              <a:t>момо</a:t>
            </a:r>
            <a:r>
              <a:rPr lang="ru-RU" dirty="0" smtClean="0">
                <a:solidFill>
                  <a:srgbClr val="FF0000"/>
                </a:solidFill>
              </a:rPr>
              <a:t> зайчик. Терем-теремок, кто в теремочке живёт? Я мышка-</a:t>
            </a:r>
            <a:r>
              <a:rPr lang="ru-RU" dirty="0" err="1" smtClean="0">
                <a:solidFill>
                  <a:srgbClr val="FF0000"/>
                </a:solidFill>
              </a:rPr>
              <a:t>нарушка</a:t>
            </a:r>
            <a:r>
              <a:rPr lang="ru-RU" dirty="0" smtClean="0">
                <a:solidFill>
                  <a:srgbClr val="FF0000"/>
                </a:solidFill>
              </a:rPr>
              <a:t>, я-лягушка-квакушка, а ты кто? Я зайка-</a:t>
            </a:r>
            <a:r>
              <a:rPr lang="ru-RU" dirty="0" err="1" smtClean="0">
                <a:solidFill>
                  <a:srgbClr val="FF0000"/>
                </a:solidFill>
              </a:rPr>
              <a:t>попрыгайка</a:t>
            </a:r>
            <a:r>
              <a:rPr lang="ru-RU" dirty="0" smtClean="0">
                <a:solidFill>
                  <a:srgbClr val="FF0000"/>
                </a:solidFill>
              </a:rPr>
              <a:t>. Иди к нам жить. И стали они жить втроём.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Сергей\Desktop\Новая папка\rasskazy-po-kartinkam-teremok-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469" y="1371600"/>
            <a:ext cx="4613690" cy="37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8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874309" cy="496254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Бежит мимо лисичка. Терем-теремок, кто в теремочке живёт? Я мышка-</a:t>
            </a:r>
            <a:r>
              <a:rPr lang="ru-RU" dirty="0" err="1" smtClean="0">
                <a:solidFill>
                  <a:srgbClr val="FF0000"/>
                </a:solidFill>
              </a:rPr>
              <a:t>нарушка</a:t>
            </a:r>
            <a:r>
              <a:rPr lang="ru-RU" dirty="0" smtClean="0">
                <a:solidFill>
                  <a:srgbClr val="FF0000"/>
                </a:solidFill>
              </a:rPr>
              <a:t>, я-лягушка-квакушка, я-зайка-</a:t>
            </a:r>
            <a:r>
              <a:rPr lang="ru-RU" dirty="0" err="1" smtClean="0">
                <a:solidFill>
                  <a:srgbClr val="FF0000"/>
                </a:solidFill>
              </a:rPr>
              <a:t>попрыгайка</a:t>
            </a:r>
            <a:r>
              <a:rPr lang="ru-RU" dirty="0" smtClean="0">
                <a:solidFill>
                  <a:srgbClr val="FF0000"/>
                </a:solidFill>
              </a:rPr>
              <a:t>, а ты кто? Я лисичка-сестричка. Иди к нам жить. И стали они жить вчетвером.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ергей\Desktop\Новая папка\774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9" y="1371600"/>
            <a:ext cx="4613690" cy="38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9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946317" cy="48185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Бежит мимо волк. Терем-теремок, кто в теремочке живёт? Я мышка-</a:t>
            </a:r>
            <a:r>
              <a:rPr lang="ru-RU" dirty="0" err="1" smtClean="0">
                <a:solidFill>
                  <a:srgbClr val="FF0000"/>
                </a:solidFill>
              </a:rPr>
              <a:t>нарушка</a:t>
            </a:r>
            <a:r>
              <a:rPr lang="ru-RU" dirty="0" smtClean="0">
                <a:solidFill>
                  <a:srgbClr val="FF0000"/>
                </a:solidFill>
              </a:rPr>
              <a:t>, я лягушка-квакушка, я зайка-</a:t>
            </a:r>
            <a:r>
              <a:rPr lang="ru-RU" dirty="0" err="1" smtClean="0">
                <a:solidFill>
                  <a:srgbClr val="FF0000"/>
                </a:solidFill>
              </a:rPr>
              <a:t>попрыгайка</a:t>
            </a:r>
            <a:r>
              <a:rPr lang="ru-RU" dirty="0" smtClean="0">
                <a:solidFill>
                  <a:srgbClr val="FF0000"/>
                </a:solidFill>
              </a:rPr>
              <a:t>, я лисичка-сестричка, а ты кто? Я </a:t>
            </a:r>
            <a:r>
              <a:rPr lang="ru-RU" dirty="0" err="1" smtClean="0">
                <a:solidFill>
                  <a:srgbClr val="FF0000"/>
                </a:solidFill>
              </a:rPr>
              <a:t>волчёк</a:t>
            </a:r>
            <a:r>
              <a:rPr lang="ru-RU" dirty="0" smtClean="0">
                <a:solidFill>
                  <a:srgbClr val="FF0000"/>
                </a:solidFill>
              </a:rPr>
              <a:t> –серый </a:t>
            </a:r>
            <a:r>
              <a:rPr lang="ru-RU" dirty="0" err="1" smtClean="0">
                <a:solidFill>
                  <a:srgbClr val="FF0000"/>
                </a:solidFill>
              </a:rPr>
              <a:t>бочёк</a:t>
            </a:r>
            <a:r>
              <a:rPr lang="ru-RU" dirty="0" smtClean="0">
                <a:solidFill>
                  <a:srgbClr val="FF0000"/>
                </a:solidFill>
              </a:rPr>
              <a:t>. Иди к нам жить. И стали они жить впятером.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ергей\Desktop\Новая папка\5266f4b6678ec4453f02a09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87" y="1371600"/>
            <a:ext cx="4350411" cy="35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5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332656"/>
            <a:ext cx="3874309" cy="503454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Идёт мимо медведь. Терем-теремок, кто в тереме живёт? Я мышка-</a:t>
            </a:r>
            <a:r>
              <a:rPr lang="ru-RU" dirty="0" err="1" smtClean="0">
                <a:solidFill>
                  <a:srgbClr val="FF0000"/>
                </a:solidFill>
              </a:rPr>
              <a:t>нарушка</a:t>
            </a:r>
            <a:r>
              <a:rPr lang="ru-RU" dirty="0" smtClean="0">
                <a:solidFill>
                  <a:srgbClr val="FF0000"/>
                </a:solidFill>
              </a:rPr>
              <a:t>, я лягушка- квакушка, я зайка-</a:t>
            </a:r>
            <a:r>
              <a:rPr lang="ru-RU" dirty="0" err="1" smtClean="0">
                <a:solidFill>
                  <a:srgbClr val="FF0000"/>
                </a:solidFill>
              </a:rPr>
              <a:t>попрыгайка</a:t>
            </a:r>
            <a:r>
              <a:rPr lang="ru-RU" dirty="0" smtClean="0">
                <a:solidFill>
                  <a:srgbClr val="FF0000"/>
                </a:solidFill>
              </a:rPr>
              <a:t>, я лисичка-сестричка, я </a:t>
            </a:r>
            <a:r>
              <a:rPr lang="ru-RU" dirty="0" err="1" smtClean="0">
                <a:solidFill>
                  <a:srgbClr val="FF0000"/>
                </a:solidFill>
              </a:rPr>
              <a:t>волчёк</a:t>
            </a:r>
            <a:r>
              <a:rPr lang="ru-RU" dirty="0" smtClean="0">
                <a:solidFill>
                  <a:srgbClr val="FF0000"/>
                </a:solidFill>
              </a:rPr>
              <a:t>-серый </a:t>
            </a:r>
            <a:r>
              <a:rPr lang="ru-RU" dirty="0" err="1" smtClean="0">
                <a:solidFill>
                  <a:srgbClr val="FF0000"/>
                </a:solidFill>
              </a:rPr>
              <a:t>бочёк</a:t>
            </a:r>
            <a:r>
              <a:rPr lang="ru-RU" dirty="0" smtClean="0">
                <a:solidFill>
                  <a:srgbClr val="FF0000"/>
                </a:solidFill>
              </a:rPr>
              <a:t>, а ты кто? А я медведь-косолапый.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C:\Users\Сергей\Downloads\img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9" y="1371600"/>
            <a:ext cx="4964729" cy="407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5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946317" cy="35223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Полез медведь в теремок и сломал его, едва успели все звери разбежаться.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Сергей\Desktop\Новая папка\preview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21" y="1371600"/>
            <a:ext cx="4701450" cy="38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3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6"/>
            <a:ext cx="3802301" cy="373840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 потом построили новый теремок, большой и все вместе стали в нём жить.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Сергей\Desktop\Новая папка\be3cf6901e30648f0855e6121210d60e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921" y="1371600"/>
            <a:ext cx="4438170" cy="36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93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</TotalTime>
  <Words>285</Words>
  <Application>Microsoft Office PowerPoint</Application>
  <PresentationFormat>Экран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Презентация к НОД по развитию речи в группе раннего возраста</vt:lpstr>
      <vt:lpstr>Стоит в поле теремок он ни низок ни высок. Бежит мышка нарушка.Терем-теремок, кто в теремочке живёт. Никто не отзывается. Зашла мышка в теремок и стала в нём жить.</vt:lpstr>
      <vt:lpstr>Бежит мимо лягушка-квакушка. Терем-теремок, кто в теремочке живёт. Я – мышка нарушка, а ты кто? А я лягушка-квакушка. Иди ко мне жить. И стали они жить вдвоём.</vt:lpstr>
      <vt:lpstr>Бежит момо зайчик. Терем-теремок, кто в теремочке живёт? Я мышка-нарушка, я-лягушка-квакушка, а ты кто? Я зайка-попрыгайка. Иди к нам жить. И стали они жить втроём.</vt:lpstr>
      <vt:lpstr>Бежит мимо лисичка. Терем-теремок, кто в теремочке живёт? Я мышка-нарушка, я-лягушка-квакушка, я-зайка-попрыгайка, а ты кто? Я лисичка-сестричка. Иди к нам жить. И стали они жить вчетвером.</vt:lpstr>
      <vt:lpstr>Бежит мимо волк. Терем-теремок, кто в теремочке живёт? Я мышка-нарушка, я лягушка-квакушка, я зайка-попрыгайка, я лисичка-сестричка, а ты кто? Я волчёк –серый бочёк. Иди к нам жить. И стали они жить впятером.</vt:lpstr>
      <vt:lpstr>Идёт мимо медведь. Терем-теремок, кто в тереме живёт? Я мышка-нарушка, я лягушка- квакушка, я зайка-попрыгайка, я лисичка-сестричка, я волчёк-серый бочёк, а ты кто? А я медведь-косолапый. </vt:lpstr>
      <vt:lpstr>Полез медведь в теремок и сломал его, едва успели все звери разбежаться.</vt:lpstr>
      <vt:lpstr>А потом построили новый теремок, большой и все вместе стали в нём жить.</vt:lpstr>
      <vt:lpstr>Кто первый увидел теремок?</vt:lpstr>
      <vt:lpstr>Презентация PowerPoint</vt:lpstr>
      <vt:lpstr>Кто после мышки пришёл к теремку?</vt:lpstr>
      <vt:lpstr>Презентация PowerPoint</vt:lpstr>
      <vt:lpstr>Кто пришёл к теремку после лисички?</vt:lpstr>
      <vt:lpstr>Презентация PowerPoint</vt:lpstr>
      <vt:lpstr>Кто сломал теремок?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НОД по развитию речи в группе раннего возраста</dc:title>
  <dc:creator>Сергей</dc:creator>
  <cp:lastModifiedBy>Music</cp:lastModifiedBy>
  <cp:revision>7</cp:revision>
  <dcterms:created xsi:type="dcterms:W3CDTF">2018-04-15T13:23:46Z</dcterms:created>
  <dcterms:modified xsi:type="dcterms:W3CDTF">2018-04-18T04:22:35Z</dcterms:modified>
</cp:coreProperties>
</file>