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000" dirty="0"/>
          </a:p>
        </p:txBody>
      </p:sp>
      <p:pic>
        <p:nvPicPr>
          <p:cNvPr id="1026" name="Picture 2" descr="C:\Users\Сергей\Desktop\прфесии\картинки профессии\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131840" y="980728"/>
            <a:ext cx="5581198" cy="432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620688"/>
            <a:ext cx="3069977" cy="550547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Мы работаем бригадой,</a:t>
            </a:r>
          </a:p>
          <a:p>
            <a:r>
              <a:rPr lang="ru-RU" sz="3200" b="1" dirty="0" smtClean="0"/>
              <a:t>Нам везут песок, бетон.</a:t>
            </a:r>
          </a:p>
          <a:p>
            <a:r>
              <a:rPr lang="ru-RU" sz="3200" b="1" dirty="0" smtClean="0"/>
              <a:t>Дружно потрудиться надо,</a:t>
            </a:r>
          </a:p>
          <a:p>
            <a:r>
              <a:rPr lang="ru-RU" sz="3200" b="1" dirty="0" smtClean="0"/>
              <a:t>Чтоб построить новый дом.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476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3791612" cy="3168352"/>
          </a:xfrm>
        </p:spPr>
        <p:txBody>
          <a:bodyPr/>
          <a:lstStyle/>
          <a:p>
            <a:r>
              <a:rPr lang="ru-RU" sz="3600" u="sng" dirty="0" smtClean="0">
                <a:solidFill>
                  <a:srgbClr val="FF0000"/>
                </a:solidFill>
              </a:rPr>
              <a:t>Пожарный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Если вьётся пламя, </a:t>
            </a:r>
            <a:br>
              <a:rPr lang="ru-RU" sz="3200" dirty="0" smtClean="0"/>
            </a:br>
            <a:r>
              <a:rPr lang="ru-RU" sz="3200" dirty="0" smtClean="0"/>
              <a:t>Дым валит столбом,</a:t>
            </a:r>
            <a:br>
              <a:rPr lang="ru-RU" sz="3200" dirty="0" smtClean="0"/>
            </a:br>
            <a:r>
              <a:rPr lang="ru-RU" sz="3200" dirty="0" smtClean="0"/>
              <a:t>«01» мы наберём,</a:t>
            </a:r>
            <a:br>
              <a:rPr lang="ru-RU" sz="3200" dirty="0" smtClean="0"/>
            </a:br>
            <a:r>
              <a:rPr lang="ru-RU" sz="3200" dirty="0" smtClean="0"/>
              <a:t>Его на помощь позовём.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3" name="Picture 3" descr="C:\Users\Сергей\Desktop\прфесии\картинки профессии\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36712"/>
            <a:ext cx="4896543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1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209800"/>
            <a:ext cx="3863620" cy="2659360"/>
          </a:xfrm>
        </p:spPr>
        <p:txBody>
          <a:bodyPr/>
          <a:lstStyle/>
          <a:p>
            <a:r>
              <a:rPr lang="ru-RU" sz="3200" dirty="0" smtClean="0"/>
              <a:t>У него товаров горы- </a:t>
            </a:r>
            <a:br>
              <a:rPr lang="ru-RU" sz="3200" dirty="0" smtClean="0"/>
            </a:br>
            <a:r>
              <a:rPr lang="ru-RU" sz="3200" dirty="0" smtClean="0"/>
              <a:t>Огурцы и помидоры.</a:t>
            </a:r>
            <a:br>
              <a:rPr lang="ru-RU" sz="3200" dirty="0" smtClean="0"/>
            </a:br>
            <a:r>
              <a:rPr lang="ru-RU" sz="3200" dirty="0" smtClean="0"/>
              <a:t>Кабачки, капуста, мёд – </a:t>
            </a:r>
            <a:br>
              <a:rPr lang="ru-RU" sz="3200" dirty="0" smtClean="0"/>
            </a:br>
            <a:r>
              <a:rPr lang="ru-RU" sz="3200" dirty="0" smtClean="0"/>
              <a:t>Всё он людям продаёт.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Сергей\Desktop\прфесии\картинки профессии\kartochki_profesii_prodavez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60648"/>
            <a:ext cx="4759471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8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9800"/>
            <a:ext cx="3935629" cy="3235424"/>
          </a:xfrm>
        </p:spPr>
        <p:txBody>
          <a:bodyPr/>
          <a:lstStyle/>
          <a:p>
            <a:pPr marL="0" indent="0">
              <a:buNone/>
            </a:pPr>
            <a:r>
              <a:rPr lang="ru-RU" sz="4400" i="1" u="sng" dirty="0" smtClean="0">
                <a:solidFill>
                  <a:srgbClr val="FF0000"/>
                </a:solidFill>
              </a:rPr>
              <a:t>Доктор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Он вылечит корь</a:t>
            </a:r>
            <a:br>
              <a:rPr lang="ru-RU" sz="3600" dirty="0" smtClean="0"/>
            </a:br>
            <a:r>
              <a:rPr lang="ru-RU" sz="3600" dirty="0" smtClean="0"/>
              <a:t>и бронхит и ангину.</a:t>
            </a:r>
            <a:br>
              <a:rPr lang="ru-RU" sz="3600" dirty="0" smtClean="0"/>
            </a:br>
            <a:r>
              <a:rPr lang="ru-RU" sz="3600" dirty="0" smtClean="0"/>
              <a:t>Пропишет пилюли и витамины.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Сергей\Desktop\прфесии\картинки профессии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4416512" cy="584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1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2209800"/>
            <a:ext cx="3503581" cy="2299320"/>
          </a:xfrm>
        </p:spPr>
        <p:txBody>
          <a:bodyPr/>
          <a:lstStyle/>
          <a:p>
            <a:r>
              <a:rPr lang="ru-RU" sz="3600" dirty="0" smtClean="0"/>
              <a:t>Кто приносит нам </a:t>
            </a:r>
            <a:br>
              <a:rPr lang="ru-RU" sz="3600" dirty="0" smtClean="0"/>
            </a:br>
            <a:r>
              <a:rPr lang="ru-RU" sz="3600" dirty="0" smtClean="0"/>
              <a:t>газеты</a:t>
            </a:r>
            <a:br>
              <a:rPr lang="ru-RU" sz="3600" dirty="0" smtClean="0"/>
            </a:br>
            <a:r>
              <a:rPr lang="ru-RU" sz="3600" dirty="0" smtClean="0"/>
              <a:t>И от бабушек</a:t>
            </a:r>
            <a:br>
              <a:rPr lang="ru-RU" sz="3600" dirty="0" smtClean="0"/>
            </a:br>
            <a:r>
              <a:rPr lang="ru-RU" sz="3600" dirty="0" smtClean="0"/>
              <a:t>приветы?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615" y="3497802"/>
            <a:ext cx="3348809" cy="18034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Сергей\Desktop\прфесии\картинки профессии\407390_45_i_15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4416" y="731838"/>
            <a:ext cx="4043634" cy="536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3791613" cy="3024336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Парикмахер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Феном, щеткой и расчёской</a:t>
            </a:r>
            <a:br>
              <a:rPr lang="ru-RU" sz="3200" dirty="0" smtClean="0"/>
            </a:br>
            <a:r>
              <a:rPr lang="ru-RU" sz="3200" dirty="0" smtClean="0"/>
              <a:t>Ловко сделает причёску.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Сергей\Desktop\прфесии\картинки профессии\hello_html_5548734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731837"/>
            <a:ext cx="3686690" cy="522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09800"/>
            <a:ext cx="3575588" cy="3307432"/>
          </a:xfrm>
        </p:spPr>
        <p:txBody>
          <a:bodyPr/>
          <a:lstStyle/>
          <a:p>
            <a:r>
              <a:rPr lang="ru-RU" sz="3600" u="sng" dirty="0" smtClean="0">
                <a:solidFill>
                  <a:srgbClr val="FF0000"/>
                </a:solidFill>
              </a:rPr>
              <a:t>Полицейский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Если в беду попали,</a:t>
            </a:r>
            <a:br>
              <a:rPr lang="ru-RU" sz="3200" dirty="0" smtClean="0"/>
            </a:br>
            <a:r>
              <a:rPr lang="ru-RU" sz="3200" dirty="0" smtClean="0"/>
              <a:t>Телефон 02 набрали.</a:t>
            </a:r>
            <a:br>
              <a:rPr lang="ru-RU" sz="3200" dirty="0" smtClean="0"/>
            </a:br>
            <a:r>
              <a:rPr lang="ru-RU" sz="3200" dirty="0" smtClean="0"/>
              <a:t>К вам они сейчас придут,</a:t>
            </a:r>
            <a:br>
              <a:rPr lang="ru-RU" sz="3200" dirty="0" smtClean="0"/>
            </a:br>
            <a:r>
              <a:rPr lang="ru-RU" sz="3200" dirty="0" smtClean="0"/>
              <a:t>Всем помогут, всех спасут.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Сергей\Desktop\прфесии\картинки профессии\opisanie-professii-politseyskiy-dlya-detey-62437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7799" y="731838"/>
            <a:ext cx="4034959" cy="557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7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2209800"/>
            <a:ext cx="3719604" cy="3235424"/>
          </a:xfrm>
        </p:spPr>
        <p:txBody>
          <a:bodyPr/>
          <a:lstStyle/>
          <a:p>
            <a:r>
              <a:rPr lang="ru-RU" sz="4000" u="sng" dirty="0" smtClean="0">
                <a:solidFill>
                  <a:srgbClr val="FF0000"/>
                </a:solidFill>
              </a:rPr>
              <a:t>Повар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Скажите, кто так вкусно</a:t>
            </a:r>
            <a:br>
              <a:rPr lang="ru-RU" sz="3200" dirty="0" smtClean="0"/>
            </a:br>
            <a:r>
              <a:rPr lang="ru-RU" sz="3200" dirty="0" smtClean="0"/>
              <a:t>Готовит щи </a:t>
            </a:r>
            <a:r>
              <a:rPr lang="ru-RU" sz="3200" dirty="0" err="1" smtClean="0"/>
              <a:t>капустные,пахучие</a:t>
            </a:r>
            <a:r>
              <a:rPr lang="ru-RU" sz="3200" dirty="0" smtClean="0"/>
              <a:t> котлеты, салаты, </a:t>
            </a:r>
            <a:r>
              <a:rPr lang="ru-RU" sz="3200" dirty="0" err="1" smtClean="0"/>
              <a:t>винегреты,Все</a:t>
            </a:r>
            <a:r>
              <a:rPr lang="ru-RU" sz="3200" dirty="0" smtClean="0"/>
              <a:t> завтраки, обеды?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7171" name="Picture 3" descr="C:\Users\Сергей\Desktop\прфесии\картинки профессии\704a253727a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692696"/>
            <a:ext cx="4355804" cy="542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2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209800"/>
            <a:ext cx="3863620" cy="2731368"/>
          </a:xfrm>
        </p:spPr>
        <p:txBody>
          <a:bodyPr/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Штукатур-моляр</a:t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3200" u="sng" dirty="0" smtClean="0">
                <a:solidFill>
                  <a:srgbClr val="FF0000"/>
                </a:solidFill>
              </a:rPr>
              <a:t/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Он одет в </a:t>
            </a:r>
            <a:r>
              <a:rPr lang="ru-RU" sz="3200" dirty="0" err="1" smtClean="0"/>
              <a:t>камбинезон,ловко</a:t>
            </a:r>
            <a:r>
              <a:rPr lang="ru-RU" sz="3200" dirty="0" smtClean="0"/>
              <a:t> красит рамы </a:t>
            </a:r>
            <a:r>
              <a:rPr lang="ru-RU" sz="3200" dirty="0" err="1" smtClean="0"/>
              <a:t>он,побелил</a:t>
            </a:r>
            <a:r>
              <a:rPr lang="ru-RU" sz="3200" dirty="0" smtClean="0"/>
              <a:t> он </a:t>
            </a:r>
            <a:r>
              <a:rPr lang="ru-RU" sz="3200" dirty="0" err="1" smtClean="0"/>
              <a:t>потолок,сделать</a:t>
            </a:r>
            <a:r>
              <a:rPr lang="ru-RU" sz="3200" dirty="0" smtClean="0"/>
              <a:t> он ремонт помог.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Сергей\Desktop\прфесии\картинки профессии\pho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4634483" cy="463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7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09800"/>
            <a:ext cx="3647597" cy="2947392"/>
          </a:xfrm>
        </p:spPr>
        <p:txBody>
          <a:bodyPr/>
          <a:lstStyle/>
          <a:p>
            <a:r>
              <a:rPr lang="ru-RU" sz="4000" u="sng" dirty="0" smtClean="0">
                <a:solidFill>
                  <a:srgbClr val="FF0000"/>
                </a:solidFill>
              </a:rPr>
              <a:t>Учитель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Громко прозвенел звонок, </a:t>
            </a:r>
            <a:br>
              <a:rPr lang="ru-RU" sz="3200" dirty="0" smtClean="0"/>
            </a:br>
            <a:r>
              <a:rPr lang="ru-RU" sz="3200" dirty="0" smtClean="0"/>
              <a:t>В классе начался урок.</a:t>
            </a:r>
            <a:br>
              <a:rPr lang="ru-RU" sz="3200" dirty="0" smtClean="0"/>
            </a:br>
            <a:r>
              <a:rPr lang="ru-RU" sz="3200" dirty="0" smtClean="0"/>
              <a:t>Знает школьник и родитель –</a:t>
            </a:r>
            <a:br>
              <a:rPr lang="ru-RU" sz="3200" dirty="0" smtClean="0"/>
            </a:br>
            <a:r>
              <a:rPr lang="ru-RU" sz="3200" dirty="0" smtClean="0"/>
              <a:t>Проведёт урок…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Сергей\Desktop\прфесии\картинки профессии\97f03bde592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836712"/>
            <a:ext cx="4074595" cy="507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1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34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У него товаров горы-  Огурцы и помидоры. Кабачки, капуста, мёд –  Всё он людям продаёт.</vt:lpstr>
      <vt:lpstr>Доктор Он вылечит корь и бронхит и ангину. Пропишет пилюли и витамины.</vt:lpstr>
      <vt:lpstr>Кто приносит нам  газеты И от бабушек приветы?</vt:lpstr>
      <vt:lpstr>Парикмахер  Феном, щеткой и расчёской Ловко сделает причёску.</vt:lpstr>
      <vt:lpstr>Полицейский  Если в беду попали, Телефон 02 набрали. К вам они сейчас придут, Всем помогут, всех спасут.</vt:lpstr>
      <vt:lpstr>Повар   Скажите, кто так вкусно Готовит щи капустные,пахучие котлеты, салаты, винегреты,Все завтраки, обеды?</vt:lpstr>
      <vt:lpstr>Штукатур-моляр  Он одет в камбинезон,ловко красит рамы он,побелил он потолок,сделать он ремонт помог.</vt:lpstr>
      <vt:lpstr>Учитель  Громко прозвенел звонок,  В классе начался урок. Знает школьник и родитель – Проведёт урок…</vt:lpstr>
      <vt:lpstr>Пожарный  Если вьётся пламя,  Дым валит столбом, «01» мы наберём, Его на помощь позовём.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Music</cp:lastModifiedBy>
  <cp:revision>7</cp:revision>
  <dcterms:modified xsi:type="dcterms:W3CDTF">2017-03-24T03:39:07Z</dcterms:modified>
</cp:coreProperties>
</file>