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374DD-7EA0-45B6-93AD-41DD54D0E54C}" type="datetimeFigureOut">
              <a:rPr lang="ru-RU" smtClean="0"/>
              <a:pPr/>
              <a:t>26.02.2018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EF73C8A-B0DE-4B82-B850-646D58FF4F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374DD-7EA0-45B6-93AD-41DD54D0E54C}" type="datetimeFigureOut">
              <a:rPr lang="ru-RU" smtClean="0"/>
              <a:pPr/>
              <a:t>26.02.2018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73C8A-B0DE-4B82-B850-646D58FF4F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374DD-7EA0-45B6-93AD-41DD54D0E54C}" type="datetimeFigureOut">
              <a:rPr lang="ru-RU" smtClean="0"/>
              <a:pPr/>
              <a:t>26.02.2018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73C8A-B0DE-4B82-B850-646D58FF4F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374DD-7EA0-45B6-93AD-41DD54D0E54C}" type="datetimeFigureOut">
              <a:rPr lang="ru-RU" smtClean="0"/>
              <a:pPr/>
              <a:t>26.02.2018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EF73C8A-B0DE-4B82-B850-646D58FF4F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374DD-7EA0-45B6-93AD-41DD54D0E54C}" type="datetimeFigureOut">
              <a:rPr lang="ru-RU" smtClean="0"/>
              <a:pPr/>
              <a:t>26.02.2018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73C8A-B0DE-4B82-B850-646D58FF4FB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374DD-7EA0-45B6-93AD-41DD54D0E54C}" type="datetimeFigureOut">
              <a:rPr lang="ru-RU" smtClean="0"/>
              <a:pPr/>
              <a:t>26.02.2018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73C8A-B0DE-4B82-B850-646D58FF4F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374DD-7EA0-45B6-93AD-41DD54D0E54C}" type="datetimeFigureOut">
              <a:rPr lang="ru-RU" smtClean="0"/>
              <a:pPr/>
              <a:t>26.02.2018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EEF73C8A-B0DE-4B82-B850-646D58FF4FB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374DD-7EA0-45B6-93AD-41DD54D0E54C}" type="datetimeFigureOut">
              <a:rPr lang="ru-RU" smtClean="0"/>
              <a:pPr/>
              <a:t>26.02.2018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73C8A-B0DE-4B82-B850-646D58FF4F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374DD-7EA0-45B6-93AD-41DD54D0E54C}" type="datetimeFigureOut">
              <a:rPr lang="ru-RU" smtClean="0"/>
              <a:pPr/>
              <a:t>26.02.2018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73C8A-B0DE-4B82-B850-646D58FF4F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374DD-7EA0-45B6-93AD-41DD54D0E54C}" type="datetimeFigureOut">
              <a:rPr lang="ru-RU" smtClean="0"/>
              <a:pPr/>
              <a:t>26.02.2018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73C8A-B0DE-4B82-B850-646D58FF4F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374DD-7EA0-45B6-93AD-41DD54D0E54C}" type="datetimeFigureOut">
              <a:rPr lang="ru-RU" smtClean="0"/>
              <a:pPr/>
              <a:t>26.02.2018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73C8A-B0DE-4B82-B850-646D58FF4FB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0B6374DD-7EA0-45B6-93AD-41DD54D0E54C}" type="datetimeFigureOut">
              <a:rPr lang="ru-RU" smtClean="0"/>
              <a:pPr/>
              <a:t>26.02.2018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EF73C8A-B0DE-4B82-B850-646D58FF4FB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Магазин игрушек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43608" y="116632"/>
            <a:ext cx="6400800" cy="1752600"/>
          </a:xfrm>
        </p:spPr>
        <p:txBody>
          <a:bodyPr>
            <a:normAutofit/>
          </a:bodyPr>
          <a:lstStyle/>
          <a:p>
            <a:r>
              <a:rPr lang="ru-RU" sz="4400" b="1" i="1" u="sng" dirty="0" smtClean="0">
                <a:solidFill>
                  <a:srgbClr val="FF0000"/>
                </a:solidFill>
                <a:latin typeface="+mj-lt"/>
              </a:rPr>
              <a:t>Магазин игрушек</a:t>
            </a:r>
            <a:endParaRPr lang="ru-RU" sz="4400" b="1" i="1" u="sng" dirty="0">
              <a:solidFill>
                <a:srgbClr val="FF0000"/>
              </a:solidFill>
              <a:latin typeface="+mj-lt"/>
            </a:endParaRPr>
          </a:p>
        </p:txBody>
      </p:sp>
      <p:pic>
        <p:nvPicPr>
          <p:cNvPr id="1026" name="Picture 2" descr="C:\Users\user\Downloads\магазин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052736"/>
            <a:ext cx="8784976" cy="56166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2002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user\Downloads\лошадка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88640"/>
            <a:ext cx="4608512" cy="4608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4644008" y="3933056"/>
            <a:ext cx="4104456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На  </a:t>
            </a:r>
            <a:r>
              <a:rPr lang="ru-RU" dirty="0" err="1" smtClean="0">
                <a:solidFill>
                  <a:srgbClr val="FF0000"/>
                </a:solidFill>
              </a:rPr>
              <a:t>коняшке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Я скачу, скачу, скачу. 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Я соседскую Наташку 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На </a:t>
            </a:r>
            <a:r>
              <a:rPr lang="ru-RU" dirty="0" err="1" smtClean="0">
                <a:solidFill>
                  <a:srgbClr val="FF0000"/>
                </a:solidFill>
              </a:rPr>
              <a:t>коняшке</a:t>
            </a:r>
            <a:r>
              <a:rPr lang="ru-RU" dirty="0" smtClean="0">
                <a:solidFill>
                  <a:srgbClr val="FF0000"/>
                </a:solidFill>
              </a:rPr>
              <a:t> прокачу! 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Конь не выдержал двоих, 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err="1" smtClean="0">
                <a:solidFill>
                  <a:srgbClr val="FF0000"/>
                </a:solidFill>
              </a:rPr>
              <a:t>Сдулся</a:t>
            </a:r>
            <a:r>
              <a:rPr lang="ru-RU" dirty="0" smtClean="0">
                <a:solidFill>
                  <a:srgbClr val="FF0000"/>
                </a:solidFill>
              </a:rPr>
              <a:t>, бедный, и затих. 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Надо друга подкрепить… 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Колбасою накормить! 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5171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:\Users\user\Downloads\пирамидка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548680"/>
            <a:ext cx="4824536" cy="3888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4499992" y="2961390"/>
            <a:ext cx="4248472" cy="3693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Verdana" pitchFamily="34" charset="0"/>
                <a:ea typeface="Times New Roman" pitchFamily="18" charset="0"/>
                <a:cs typeface="Arial" pitchFamily="34" charset="0"/>
              </a:rPr>
              <a:t>Я собираю пирамидку,</a:t>
            </a:r>
            <a:b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Verdana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Verdana" pitchFamily="34" charset="0"/>
                <a:ea typeface="Times New Roman" pitchFamily="18" charset="0"/>
                <a:cs typeface="Arial" pitchFamily="34" charset="0"/>
              </a:rPr>
              <a:t>Как нелегко её собрать!</a:t>
            </a:r>
            <a:b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Verdana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Verdana" pitchFamily="34" charset="0"/>
                <a:ea typeface="Times New Roman" pitchFamily="18" charset="0"/>
                <a:cs typeface="Arial" pitchFamily="34" charset="0"/>
              </a:rPr>
              <a:t>Колечек много разноцветных -</a:t>
            </a:r>
            <a:b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Verdana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Verdana" pitchFamily="34" charset="0"/>
                <a:ea typeface="Times New Roman" pitchFamily="18" charset="0"/>
                <a:cs typeface="Arial" pitchFamily="34" charset="0"/>
              </a:rPr>
              <a:t>Один, два, три, четыре, пять.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Verdana" pitchFamily="34" charset="0"/>
                <a:ea typeface="Times New Roman" pitchFamily="18" charset="0"/>
                <a:cs typeface="Arial" pitchFamily="34" charset="0"/>
              </a:rPr>
              <a:t>Надену первое - большое.</a:t>
            </a:r>
            <a:b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Verdana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Verdana" pitchFamily="34" charset="0"/>
                <a:ea typeface="Times New Roman" pitchFamily="18" charset="0"/>
                <a:cs typeface="Arial" pitchFamily="34" charset="0"/>
              </a:rPr>
              <a:t>Так трудно стержень мне поймать!</a:t>
            </a:r>
            <a:b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Verdana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Verdana" pitchFamily="34" charset="0"/>
                <a:ea typeface="Times New Roman" pitchFamily="18" charset="0"/>
                <a:cs typeface="Arial" pitchFamily="34" charset="0"/>
              </a:rPr>
              <a:t>Теперь ещё одно, но меньше,</a:t>
            </a:r>
            <a:b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Verdana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Verdana" pitchFamily="34" charset="0"/>
                <a:ea typeface="Times New Roman" pitchFamily="18" charset="0"/>
                <a:cs typeface="Arial" pitchFamily="34" charset="0"/>
              </a:rPr>
              <a:t>Осталось - три, четыре, пять.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Verdana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Потом пришёл мой брат Кирюша,</a:t>
            </a:r>
            <a:b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Спросил: "Тебе помочь собрать?"</a:t>
            </a:r>
            <a:b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Колечки вместе мы надели,</a:t>
            </a:r>
            <a:b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Теперь их стало ровно пять.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17064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C:\Users\user\Downloads\поровоз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08" y="476672"/>
            <a:ext cx="6008159" cy="4104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5292080" y="4509120"/>
            <a:ext cx="345638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solidFill>
                  <a:srgbClr val="FF0000"/>
                </a:solidFill>
              </a:rPr>
              <a:t>Всем помог мой паровоз.</a:t>
            </a:r>
            <a:br>
              <a:rPr lang="ru-RU" sz="2000" dirty="0" smtClean="0">
                <a:solidFill>
                  <a:srgbClr val="FF0000"/>
                </a:solidFill>
              </a:rPr>
            </a:br>
            <a:r>
              <a:rPr lang="ru-RU" sz="2000" dirty="0" smtClean="0">
                <a:solidFill>
                  <a:srgbClr val="FF0000"/>
                </a:solidFill>
              </a:rPr>
              <a:t>Мишку до стола подвез.</a:t>
            </a:r>
            <a:br>
              <a:rPr lang="ru-RU" sz="2000" dirty="0" smtClean="0">
                <a:solidFill>
                  <a:srgbClr val="FF0000"/>
                </a:solidFill>
              </a:rPr>
            </a:br>
            <a:r>
              <a:rPr lang="ru-RU" sz="2000" dirty="0" smtClean="0">
                <a:solidFill>
                  <a:srgbClr val="FF0000"/>
                </a:solidFill>
              </a:rPr>
              <a:t>Даже зайца без билета</a:t>
            </a:r>
            <a:br>
              <a:rPr lang="ru-RU" sz="2000" dirty="0" smtClean="0">
                <a:solidFill>
                  <a:srgbClr val="FF0000"/>
                </a:solidFill>
              </a:rPr>
            </a:br>
            <a:r>
              <a:rPr lang="ru-RU" sz="2000" dirty="0" smtClean="0">
                <a:solidFill>
                  <a:srgbClr val="FF0000"/>
                </a:solidFill>
              </a:rPr>
              <a:t>Прокатил до табурета.</a:t>
            </a:r>
            <a:endParaRPr lang="ru-RU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9923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C:\Users\user\Downloads\самолет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11560" y="548680"/>
            <a:ext cx="5080000" cy="3746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4860032" y="3037016"/>
            <a:ext cx="403244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Мой самолетик слишком мал,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И мне в него не сесть.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Туда игрушечный пилот - 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И тот не может влезть.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А я мечтаю: в облака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Летит мой самолет,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И, крыльями махнув слегка,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Привет на землю шлет.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Не буду больше есть конфет,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Чтоб самолет купить,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Но папа говорит: сто лет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Придется мне копить.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0231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user\Downloads\кран.jpe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1520" y="332656"/>
            <a:ext cx="4762500" cy="470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5508104" y="3573016"/>
            <a:ext cx="316835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solidFill>
                  <a:srgbClr val="FF0000"/>
                </a:solidFill>
              </a:rPr>
              <a:t>С утра до вечера</a:t>
            </a:r>
            <a:br>
              <a:rPr lang="ru-RU" sz="2000" dirty="0" smtClean="0">
                <a:solidFill>
                  <a:srgbClr val="FF0000"/>
                </a:solidFill>
              </a:rPr>
            </a:br>
            <a:r>
              <a:rPr lang="ru-RU" sz="2000" dirty="0" smtClean="0">
                <a:solidFill>
                  <a:srgbClr val="FF0000"/>
                </a:solidFill>
              </a:rPr>
              <a:t>Вдвоем</a:t>
            </a:r>
            <a:br>
              <a:rPr lang="ru-RU" sz="2000" dirty="0" smtClean="0">
                <a:solidFill>
                  <a:srgbClr val="FF0000"/>
                </a:solidFill>
              </a:rPr>
            </a:br>
            <a:r>
              <a:rPr lang="ru-RU" sz="2000" dirty="0" smtClean="0">
                <a:solidFill>
                  <a:srgbClr val="FF0000"/>
                </a:solidFill>
              </a:rPr>
              <a:t>Мы будем строить</a:t>
            </a:r>
            <a:br>
              <a:rPr lang="ru-RU" sz="2000" dirty="0" smtClean="0">
                <a:solidFill>
                  <a:srgbClr val="FF0000"/>
                </a:solidFill>
              </a:rPr>
            </a:br>
            <a:r>
              <a:rPr lang="ru-RU" sz="2000" dirty="0" smtClean="0">
                <a:solidFill>
                  <a:srgbClr val="FF0000"/>
                </a:solidFill>
              </a:rPr>
              <a:t>Новый дом.</a:t>
            </a:r>
            <a:br>
              <a:rPr lang="ru-RU" sz="2000" dirty="0" smtClean="0">
                <a:solidFill>
                  <a:srgbClr val="FF0000"/>
                </a:solidFill>
              </a:rPr>
            </a:br>
            <a:r>
              <a:rPr lang="ru-RU" sz="2000" dirty="0" smtClean="0">
                <a:solidFill>
                  <a:srgbClr val="FF0000"/>
                </a:solidFill>
              </a:rPr>
              <a:t>Ты не смотри</a:t>
            </a:r>
            <a:br>
              <a:rPr lang="ru-RU" sz="2000" dirty="0" smtClean="0">
                <a:solidFill>
                  <a:srgbClr val="FF0000"/>
                </a:solidFill>
              </a:rPr>
            </a:br>
            <a:r>
              <a:rPr lang="ru-RU" sz="2000" dirty="0" smtClean="0">
                <a:solidFill>
                  <a:srgbClr val="FF0000"/>
                </a:solidFill>
              </a:rPr>
              <a:t>По сторонам:</a:t>
            </a:r>
            <a:br>
              <a:rPr lang="ru-RU" sz="2000" dirty="0" smtClean="0">
                <a:solidFill>
                  <a:srgbClr val="FF0000"/>
                </a:solidFill>
              </a:rPr>
            </a:br>
            <a:r>
              <a:rPr lang="ru-RU" sz="2000" dirty="0" smtClean="0">
                <a:solidFill>
                  <a:srgbClr val="FF0000"/>
                </a:solidFill>
              </a:rPr>
              <a:t>Я строю</a:t>
            </a:r>
            <a:br>
              <a:rPr lang="ru-RU" sz="2000" dirty="0" smtClean="0">
                <a:solidFill>
                  <a:srgbClr val="FF0000"/>
                </a:solidFill>
              </a:rPr>
            </a:br>
            <a:r>
              <a:rPr lang="ru-RU" sz="2000" dirty="0" smtClean="0">
                <a:solidFill>
                  <a:srgbClr val="FF0000"/>
                </a:solidFill>
              </a:rPr>
              <a:t>и</a:t>
            </a:r>
            <a:br>
              <a:rPr lang="ru-RU" sz="2000" dirty="0" smtClean="0">
                <a:solidFill>
                  <a:srgbClr val="FF0000"/>
                </a:solidFill>
              </a:rPr>
            </a:br>
            <a:r>
              <a:rPr lang="ru-RU" sz="2000" dirty="0" smtClean="0">
                <a:solidFill>
                  <a:srgbClr val="FF0000"/>
                </a:solidFill>
              </a:rPr>
              <a:t>Подъемный кран.</a:t>
            </a:r>
            <a:endParaRPr lang="ru-RU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5343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user\Downloads\машина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397" y="620688"/>
            <a:ext cx="3942125" cy="2952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user\Downloads\мото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2794865"/>
            <a:ext cx="4680520" cy="3968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827584" y="4437112"/>
            <a:ext cx="331236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solidFill>
                  <a:srgbClr val="FF0000"/>
                </a:solidFill>
              </a:rPr>
              <a:t>Хороша моя машина,</a:t>
            </a:r>
            <a:br>
              <a:rPr lang="ru-RU" sz="2000" dirty="0" smtClean="0">
                <a:solidFill>
                  <a:srgbClr val="FF0000"/>
                </a:solidFill>
              </a:rPr>
            </a:br>
            <a:r>
              <a:rPr lang="ru-RU" sz="2000" dirty="0" smtClean="0">
                <a:solidFill>
                  <a:srgbClr val="FF0000"/>
                </a:solidFill>
              </a:rPr>
              <a:t>Может ездить без бензина.</a:t>
            </a:r>
            <a:br>
              <a:rPr lang="ru-RU" sz="2000" dirty="0" smtClean="0">
                <a:solidFill>
                  <a:srgbClr val="FF0000"/>
                </a:solidFill>
              </a:rPr>
            </a:br>
            <a:r>
              <a:rPr lang="ru-RU" sz="2000" dirty="0" smtClean="0">
                <a:solidFill>
                  <a:srgbClr val="FF0000"/>
                </a:solidFill>
              </a:rPr>
              <a:t>Только ключик повернется - </a:t>
            </a:r>
            <a:br>
              <a:rPr lang="ru-RU" sz="2000" dirty="0" smtClean="0">
                <a:solidFill>
                  <a:srgbClr val="FF0000"/>
                </a:solidFill>
              </a:rPr>
            </a:br>
            <a:r>
              <a:rPr lang="ru-RU" sz="2000" dirty="0" smtClean="0">
                <a:solidFill>
                  <a:srgbClr val="FF0000"/>
                </a:solidFill>
              </a:rPr>
              <a:t>И машина заведется.</a:t>
            </a:r>
            <a:endParaRPr lang="ru-RU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4588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user\Downloads\игруш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447" y="332656"/>
            <a:ext cx="8895106" cy="62646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02957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user\Downloads\мишка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24819"/>
            <a:ext cx="5080896" cy="43283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4788024" y="4509120"/>
            <a:ext cx="410445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На машине грузовой 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Едет мишка меховой. 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Он, в отличие от заек, 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Даже в кузов не влезает, 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Едет стоя, как ковбой! 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Очень смелый мишка мой! 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8127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user\Downloads\музык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88640"/>
            <a:ext cx="5112568" cy="5112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5364088" y="5157192"/>
            <a:ext cx="352839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Сколько на Земле игрушек? - 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Больше, чем в прудах лягушек! 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Если вместе все собрать, 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Океанов станет пять! 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6043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user\Downloads\конструк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32656"/>
            <a:ext cx="4896544" cy="4896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4932040" y="4437112"/>
            <a:ext cx="396044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Собрать машинку, вездеход, 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Дворец, ракету, пароход 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И даже целый городок 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Конструктор «</a:t>
            </a:r>
            <a:r>
              <a:rPr lang="ru-RU" dirty="0" err="1" smtClean="0">
                <a:solidFill>
                  <a:srgbClr val="FF0000"/>
                </a:solidFill>
              </a:rPr>
              <a:t>Лего</a:t>
            </a:r>
            <a:r>
              <a:rPr lang="ru-RU" dirty="0" smtClean="0">
                <a:solidFill>
                  <a:srgbClr val="FF0000"/>
                </a:solidFill>
              </a:rPr>
              <a:t>» нам помог. 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Вот только истинных друзей 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Не соберёшь из кирпичей! 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8791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user\Downloads\кубики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841" y="548680"/>
            <a:ext cx="3967561" cy="3312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5" name="Picture 3" descr="C:\Users\user\Downloads\кубики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5402" y="2616338"/>
            <a:ext cx="4197038" cy="4197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539552" y="4509120"/>
            <a:ext cx="417646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solidFill>
                  <a:srgbClr val="FF0000"/>
                </a:solidFill>
              </a:rPr>
              <a:t>Кубик на кубик кладу осторожно.</a:t>
            </a:r>
            <a:br>
              <a:rPr lang="ru-RU" sz="2000" dirty="0" smtClean="0">
                <a:solidFill>
                  <a:srgbClr val="FF0000"/>
                </a:solidFill>
              </a:rPr>
            </a:br>
            <a:r>
              <a:rPr lang="ru-RU" sz="2000" dirty="0" smtClean="0">
                <a:solidFill>
                  <a:srgbClr val="FF0000"/>
                </a:solidFill>
              </a:rPr>
              <a:t>Башню построить высокую сложно!</a:t>
            </a:r>
            <a:br>
              <a:rPr lang="ru-RU" sz="2000" dirty="0" smtClean="0">
                <a:solidFill>
                  <a:srgbClr val="FF0000"/>
                </a:solidFill>
              </a:rPr>
            </a:br>
            <a:r>
              <a:rPr lang="ru-RU" sz="2000" dirty="0" smtClean="0">
                <a:solidFill>
                  <a:srgbClr val="FF0000"/>
                </a:solidFill>
              </a:rPr>
              <a:t>Кубики в ряд друг за другом кладу,</a:t>
            </a:r>
            <a:br>
              <a:rPr lang="ru-RU" sz="2000" dirty="0" smtClean="0">
                <a:solidFill>
                  <a:srgbClr val="FF0000"/>
                </a:solidFill>
              </a:rPr>
            </a:br>
            <a:r>
              <a:rPr lang="ru-RU" sz="2000" dirty="0" smtClean="0">
                <a:solidFill>
                  <a:srgbClr val="FF0000"/>
                </a:solidFill>
              </a:rPr>
              <a:t>И получается поезд! ДУ-ДУ!</a:t>
            </a:r>
            <a:endParaRPr lang="ru-RU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2994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user\Downloads\кукла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04664"/>
            <a:ext cx="4752528" cy="5289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5004048" y="2492896"/>
            <a:ext cx="367240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Этой куклы кто не знает? 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Лучше куклы не найдешь. 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Сразу глазки открывает, 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Только на руки берешь. 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И хоть слез у куклы нету, 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Плачет девочка моя: 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— Мама, мама! Где ты, где ты? 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Ну, а мама – это я. 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Я надену кукле бусы, 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Платье новое сошью. 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Не вести же мне к бабусе 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В старом куколку мою.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1887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66</TotalTime>
  <Words>54</Words>
  <Application>Microsoft Office PowerPoint</Application>
  <PresentationFormat>Экран (4:3)</PresentationFormat>
  <Paragraphs>17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Трек</vt:lpstr>
      <vt:lpstr>Магазин игрушек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Магазин игрушек</dc:title>
  <dc:creator>RePack by SPecialiST</dc:creator>
  <cp:lastModifiedBy>Music</cp:lastModifiedBy>
  <cp:revision>5</cp:revision>
  <dcterms:created xsi:type="dcterms:W3CDTF">2017-04-17T16:06:59Z</dcterms:created>
  <dcterms:modified xsi:type="dcterms:W3CDTF">2018-02-26T02:02:46Z</dcterms:modified>
</cp:coreProperties>
</file>