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2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43B87-6394-4A48-A887-573762747152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9AE39-C14C-4263-B624-053E50462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514259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A641F-D894-48D5-9E02-69F86D0703E9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0C672-452F-462A-A109-AAA0925BD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792343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E4FBA-5F22-4339-873A-FBDE20356DEF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4BE89-92A3-49C8-92BC-4B0E3EFBC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130762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77620-38E5-4B54-8538-E9DA5FC23E49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522F0-C711-41E2-A956-95AC66291C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130648"/>
      </p:ext>
    </p:extLst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43428-7083-42FD-BD8C-30EB62E47B53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5CDA8-304D-4F5E-B65D-7026BBA0F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356858"/>
      </p:ext>
    </p:extLst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C2E97-1539-45CE-AC6D-A07F3D851B7F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5C7C2-B05F-4B2F-BC30-41287E633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13273"/>
      </p:ext>
    </p:extLst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26907-EB90-466B-B188-B77B1DD6CB18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5C29B-4F3A-4030-80B6-4EC33EC45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460797"/>
      </p:ext>
    </p:extLst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6C2FA-636D-4CD5-BA4A-970271179E3B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33D58-6931-4E26-A2F8-4F1AFF751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384972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2A6B1-A16A-440E-A3C3-8F4639307674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97733-EABF-4148-A25A-8E6909BFE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350632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AE309-10C0-4305-9782-3F0A73F01484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DBFED-9338-464F-85DB-DEA561E75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057478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231A-612C-4801-9698-85910E110143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493CA-BBD8-4BCD-808F-503FA30CD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00788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7E14EE-49F0-4DBC-B622-05B634A98B83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AEDE44-A317-4A6A-9A6F-DA2828F81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9;&#1086;&#1073;&#1088;&#1072;&#1085;&#1080;&#1077;%20&#1091;&#1089;&#1082;&#1086;&#1074;&#1072;\&#1084;&#1091;&#1079;&#1099;&#1082;&#1072;\Masha+i+Medved_+-+Esli+utrom+deti+umyvayutsya...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763"/>
            <a:ext cx="9144000" cy="6862763"/>
          </a:xfrm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214313" y="1643063"/>
            <a:ext cx="8572500" cy="3714750"/>
          </a:xfrm>
        </p:spPr>
        <p:txBody>
          <a:bodyPr/>
          <a:lstStyle/>
          <a:p>
            <a:pPr eaLnBrk="1" hangingPunct="1"/>
            <a:r>
              <a:rPr lang="ru-RU" altLang="ru-RU" sz="6700" b="1" smtClean="0">
                <a:solidFill>
                  <a:srgbClr val="FF0000"/>
                </a:solidFill>
                <a:latin typeface="Segoe Print" pitchFamily="2" charset="0"/>
              </a:rPr>
              <a:t>Самостоятельные дети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85750"/>
            <a:ext cx="28575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Masha+i+Medved_+-+Esli+utrom+deti+umyvayutsya.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28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763"/>
            <a:ext cx="9144000" cy="6862763"/>
          </a:xfrm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1268" name="Picture 2" descr="D:\Новая папка\DSC004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5750" y="214313"/>
            <a:ext cx="7643836" cy="5464984"/>
          </a:xfrm>
          <a:prstGeom prst="teardrop">
            <a:avLst/>
          </a:prstGeom>
          <a:ln w="2286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763"/>
            <a:ext cx="9144000" cy="6862763"/>
          </a:xfrm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2292" name="Picture 2" descr="D:\Новая папка\DSC0076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5720" y="214290"/>
            <a:ext cx="7715304" cy="5518586"/>
          </a:xfrm>
          <a:prstGeom prst="teardrop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763"/>
            <a:ext cx="9144000" cy="6862763"/>
          </a:xfrm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3316" name="Picture 3" descr="D:\Новая папка\DSC008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5720" y="214290"/>
            <a:ext cx="7786715" cy="5500704"/>
          </a:xfrm>
          <a:prstGeom prst="teardrop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763"/>
            <a:ext cx="9144000" cy="6862763"/>
          </a:xfrm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4340" name="Picture 2" descr="D:\Новая папка\DSC007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5720" y="285728"/>
            <a:ext cx="7715274" cy="5572140"/>
          </a:xfrm>
          <a:prstGeom prst="teardrop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763"/>
            <a:ext cx="9144000" cy="6862763"/>
          </a:xfrm>
        </p:spPr>
      </p:pic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5364" name="Picture 2" descr="D:\Новая папка\DSC008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5720" y="214290"/>
            <a:ext cx="7858180" cy="5357850"/>
          </a:xfrm>
          <a:prstGeom prst="teardrop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763"/>
            <a:ext cx="9144000" cy="6862763"/>
          </a:xfrm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6388" name="Picture 2" descr="D:\Новая папка\DSC008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5748" y="214313"/>
            <a:ext cx="7715275" cy="5518136"/>
          </a:xfrm>
          <a:prstGeom prst="teardrop">
            <a:avLst/>
          </a:prstGeom>
          <a:ln w="2286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763"/>
            <a:ext cx="9144000" cy="6862763"/>
          </a:xfrm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7412" name="Picture 2" descr="D:\Новая папка\DSC008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5718" y="214290"/>
            <a:ext cx="7643867" cy="5464411"/>
          </a:xfrm>
          <a:prstGeom prst="teardrop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763"/>
            <a:ext cx="9144000" cy="6862763"/>
          </a:xfrm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8436" name="Picture 2" descr="D:\Новая папка\DSC008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5719" y="142851"/>
            <a:ext cx="7572428" cy="5429289"/>
          </a:xfrm>
          <a:prstGeom prst="teardrop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763"/>
            <a:ext cx="9144000" cy="6862763"/>
          </a:xfrm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9460" name="Picture 2" descr="D:\Новая папка\DSC007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5720" y="214290"/>
            <a:ext cx="7715305" cy="5572754"/>
          </a:xfrm>
          <a:prstGeom prst="teardrop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763"/>
            <a:ext cx="9144000" cy="6862763"/>
          </a:xfrm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0722" name="Picture 2" descr="D:\Новая папка\DSC004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5720" y="214290"/>
            <a:ext cx="7286676" cy="5465263"/>
          </a:xfrm>
          <a:prstGeom prst="teardrop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763"/>
            <a:ext cx="9144000" cy="6862763"/>
          </a:xfrm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148" name="Picture 4" descr="D:\Новая папка\DSC004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5720" y="285728"/>
            <a:ext cx="8001055" cy="5661710"/>
          </a:xfrm>
          <a:prstGeom prst="teardrop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763"/>
            <a:ext cx="9144000" cy="6862763"/>
          </a:xfrm>
        </p:spPr>
      </p:pic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1508" name="Picture 2" descr="D:\Новая папка\DSC007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404664"/>
            <a:ext cx="7715304" cy="5465006"/>
          </a:xfrm>
          <a:prstGeom prst="teardrop">
            <a:avLst/>
          </a:prstGeom>
          <a:ln w="2286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763"/>
            <a:ext cx="9144000" cy="6862763"/>
          </a:xfrm>
        </p:spPr>
      </p:pic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2532" name="Picture 2" descr="D:\Новая папка\DSC007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5719" y="142852"/>
            <a:ext cx="7286676" cy="5466148"/>
          </a:xfrm>
          <a:prstGeom prst="teardrop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763"/>
            <a:ext cx="9144000" cy="6862763"/>
          </a:xfrm>
        </p:spPr>
      </p:pic>
      <p:sp>
        <p:nvSpPr>
          <p:cNvPr id="2355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3556" name="Picture 2" descr="D:\Новая папка\DSC007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5720" y="214290"/>
            <a:ext cx="7786742" cy="5553696"/>
          </a:xfrm>
          <a:prstGeom prst="teardrop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763"/>
            <a:ext cx="9144000" cy="6862763"/>
          </a:xfrm>
        </p:spPr>
      </p:pic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4580" name="Picture 2" descr="D:\Новая папка\DSC008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14282" y="142852"/>
            <a:ext cx="7429521" cy="5571534"/>
          </a:xfrm>
          <a:prstGeom prst="teardrop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763"/>
            <a:ext cx="9144000" cy="6862763"/>
          </a:xfrm>
        </p:spPr>
      </p:pic>
      <p:sp>
        <p:nvSpPr>
          <p:cNvPr id="2560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5604" name="Picture 2" descr="D:\Новая папка\DSC008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5720" y="285728"/>
            <a:ext cx="7500990" cy="5341164"/>
          </a:xfrm>
          <a:prstGeom prst="teardrop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763"/>
            <a:ext cx="9144000" cy="6862763"/>
          </a:xfrm>
        </p:spPr>
      </p:pic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6628" name="Picture 2" descr="D:\Новая папка\DSC009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14281" y="142852"/>
            <a:ext cx="7358114" cy="5519677"/>
          </a:xfrm>
          <a:prstGeom prst="teardrop">
            <a:avLst/>
          </a:prstGeom>
          <a:ln w="2286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763"/>
            <a:ext cx="9144000" cy="6862763"/>
          </a:xfrm>
        </p:spPr>
      </p:pic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7652" name="Picture 2" descr="D:\Новая папка\DSC009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14282" y="142851"/>
            <a:ext cx="7430470" cy="5572165"/>
          </a:xfrm>
          <a:prstGeom prst="teardrop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763"/>
            <a:ext cx="9144000" cy="6862763"/>
          </a:xfrm>
        </p:spPr>
      </p:pic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8676" name="Picture 2" descr="D:\Новая папка\DSC009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5720" y="214290"/>
            <a:ext cx="7500990" cy="5625133"/>
          </a:xfrm>
          <a:prstGeom prst="teardrop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763"/>
            <a:ext cx="9144000" cy="6862763"/>
          </a:xfrm>
        </p:spPr>
      </p:pic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9700" name="Picture 2" descr="D:\Новая папка\DSC007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5720" y="142851"/>
            <a:ext cx="7643866" cy="5733543"/>
          </a:xfrm>
          <a:prstGeom prst="teardrop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763"/>
            <a:ext cx="9144000" cy="6862763"/>
          </a:xfrm>
        </p:spPr>
      </p:pic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0724" name="Picture 2" descr="D:\Новая папка\DSC010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14280" y="142853"/>
            <a:ext cx="7889169" cy="5500726"/>
          </a:xfrm>
          <a:prstGeom prst="teardrop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763"/>
            <a:ext cx="9144000" cy="6862763"/>
          </a:xfrm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4338" name="Picture 2" descr="D:\Новая папка\DSC009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28596" y="285728"/>
            <a:ext cx="8072494" cy="5643602"/>
          </a:xfrm>
          <a:prstGeom prst="teardrop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763"/>
            <a:ext cx="9144000" cy="6862763"/>
          </a:xfrm>
        </p:spPr>
      </p:pic>
      <p:sp>
        <p:nvSpPr>
          <p:cNvPr id="317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1748" name="Picture 2" descr="D:\Новая папка\DSC009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5720" y="142852"/>
            <a:ext cx="7572398" cy="5680364"/>
          </a:xfrm>
          <a:prstGeom prst="teardrop">
            <a:avLst/>
          </a:prstGeom>
          <a:ln w="2286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763"/>
            <a:ext cx="9144000" cy="6862763"/>
          </a:xfrm>
        </p:spPr>
      </p:pic>
      <p:sp>
        <p:nvSpPr>
          <p:cNvPr id="32771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7186613" cy="3286125"/>
          </a:xfrm>
        </p:spPr>
        <p:txBody>
          <a:bodyPr/>
          <a:lstStyle/>
          <a:p>
            <a:pPr eaLnBrk="1" hangingPunct="1"/>
            <a:r>
              <a:rPr lang="ru-RU" altLang="ru-RU" sz="9600" b="1" smtClean="0">
                <a:solidFill>
                  <a:srgbClr val="FF0000"/>
                </a:solidFill>
                <a:latin typeface="Monotype Corsiva" pitchFamily="66" charset="0"/>
              </a:rPr>
              <a:t>Спасибо </a:t>
            </a:r>
            <a:br>
              <a:rPr lang="ru-RU" altLang="ru-RU" sz="9600" b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9600" b="1" smtClean="0">
                <a:solidFill>
                  <a:srgbClr val="FF0000"/>
                </a:solidFill>
                <a:latin typeface="Monotype Corsiva" pitchFamily="66" charset="0"/>
              </a:rPr>
              <a:t>за внимание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643313"/>
            <a:ext cx="278606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763"/>
            <a:ext cx="9144000" cy="6862763"/>
          </a:xfrm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124" name="Picture 2" descr="D:\Новая папка\DSC009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5720" y="285728"/>
            <a:ext cx="7572428" cy="5500726"/>
          </a:xfrm>
          <a:prstGeom prst="teardrop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763"/>
            <a:ext cx="9144000" cy="6862763"/>
          </a:xfrm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148" name="Picture 2" descr="D:\Новая папка\DSC009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5720" y="142851"/>
            <a:ext cx="7572428" cy="5349331"/>
          </a:xfrm>
          <a:prstGeom prst="teardrop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62763"/>
          </a:xfrm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172" name="Picture 2" descr="D:\Новая папка\DSC009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5720" y="214290"/>
            <a:ext cx="7572428" cy="5359053"/>
          </a:xfrm>
          <a:prstGeom prst="teardrop">
            <a:avLst/>
          </a:prstGeom>
          <a:ln w="2286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763"/>
            <a:ext cx="9144000" cy="6862763"/>
          </a:xfrm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196" name="Picture 2" descr="D:\Новая папка\DSC009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5720" y="214290"/>
            <a:ext cx="7715274" cy="5466140"/>
          </a:xfrm>
          <a:prstGeom prst="teardrop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763"/>
            <a:ext cx="9144000" cy="6862763"/>
          </a:xfrm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9220" name="Picture 2" descr="D:\Новая папка\DSC009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5748" y="214313"/>
            <a:ext cx="7500961" cy="5357827"/>
          </a:xfrm>
          <a:prstGeom prst="teardrop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763"/>
            <a:ext cx="9144000" cy="6862763"/>
          </a:xfrm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0244" name="Picture 2" descr="D:\Новая папка\DSC004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14282" y="142852"/>
            <a:ext cx="7715304" cy="5519117"/>
          </a:xfrm>
          <a:prstGeom prst="teardrop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6</Words>
  <Application>Microsoft Office PowerPoint</Application>
  <PresentationFormat>On-screen Show (4:3)</PresentationFormat>
  <Paragraphs>2</Paragraphs>
  <Slides>31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Monotype Corsiva</vt:lpstr>
      <vt:lpstr>Segoe Print</vt:lpstr>
      <vt:lpstr>Тема Office</vt:lpstr>
      <vt:lpstr>Самостоятельные дети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Спасибо 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Music</dc:creator>
  <cp:lastModifiedBy>Convertio</cp:lastModifiedBy>
  <cp:revision>25</cp:revision>
  <dcterms:modified xsi:type="dcterms:W3CDTF">2021-08-27T03:57:21Z</dcterms:modified>
</cp:coreProperties>
</file>