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723393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79709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267525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685361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1794198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375945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556470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19171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863933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819371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0734041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B371-F049-4D2F-B864-258C85F7C622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F1DF-74A4-4580-B1D5-A59283013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9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15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540" y="332656"/>
            <a:ext cx="8388932" cy="62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838196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9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868999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10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72650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11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658"/>
            <a:ext cx="8424936" cy="631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06965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12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080787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ownloads\13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388"/>
            <a:ext cx="8496944" cy="63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384056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ownloads\14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634"/>
            <a:ext cx="8784976" cy="65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812033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1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498"/>
            <a:ext cx="8568952" cy="64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944292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2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5107"/>
            <a:ext cx="8568952" cy="641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80252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3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498"/>
            <a:ext cx="8568952" cy="64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53283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4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599397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5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609"/>
            <a:ext cx="8496944" cy="635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794010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6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634"/>
            <a:ext cx="8784976" cy="65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885789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7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09588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8.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53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089528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SPecialiST</dc:creator>
  <cp:lastModifiedBy>RePack by SPecialiST</cp:lastModifiedBy>
  <cp:revision>3</cp:revision>
  <dcterms:created xsi:type="dcterms:W3CDTF">2017-03-02T15:54:57Z</dcterms:created>
  <dcterms:modified xsi:type="dcterms:W3CDTF">2018-02-06T12:23:34Z</dcterms:modified>
</cp:coreProperties>
</file>