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2EAE-334E-4598-A21D-C804C204DEFC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1712-999D-4BCD-A27A-E6515C2B7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7662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08C7-B11E-437B-AFA2-12B8E10CC419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51C8-BC65-4E22-A3CC-C8456596B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58348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8EB9-2150-4928-856B-F0BDC2B9DAD6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7227-DCD0-497D-8727-D3D880BFB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99966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DDF3-86C6-4E18-A98E-B186A24B7ACB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783A-5A76-4456-9C56-9B70B806D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414637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4570-D3FF-4D93-9A08-7F136BC31B59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9105-B21A-4065-ADF0-323469FBB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76336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7F15-54B9-491E-8329-1F232542CE97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36CF-B0F1-4EC8-882B-6648C0086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6025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8A77-C4A7-46DF-ACC7-286C4F84EDA2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648-FE3C-420C-8515-11CB56979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6796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6BACD-7449-409E-874C-B49E20109474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142E-5A4E-4D80-B518-06189C96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633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A6B0-90D2-4817-80C6-47011DF5AFD1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A5FD-18C0-4921-998C-3F14996FE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19585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D04D-CB88-4484-8AFB-6FCAA66A8939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F526-5F28-4E4A-9AE3-89D52518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14892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C748-27E8-4551-8D09-0B4B92E1A447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0092-D9F1-4D6B-B88C-F514A4137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14291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269B4-3E7C-45FF-B0B2-F193C9B01A51}" type="datetimeFigureOut">
              <a:rPr lang="ru-RU"/>
              <a:pPr>
                <a:defRPr/>
              </a:pPr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4060B7-2277-4B17-B5A7-BC1527607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85813" y="2130425"/>
            <a:ext cx="8143875" cy="1470025"/>
          </a:xfrm>
        </p:spPr>
        <p:txBody>
          <a:bodyPr/>
          <a:lstStyle/>
          <a:p>
            <a:pPr eaLnBrk="1" hangingPunct="1"/>
            <a:r>
              <a:rPr lang="en-US" altLang="ru-RU" sz="6000" smtClean="0">
                <a:latin typeface="Monotype Corsiva" pitchFamily="66" charset="0"/>
              </a:rPr>
              <a:t/>
            </a:r>
            <a:br>
              <a:rPr lang="en-US" altLang="ru-RU" sz="6000" smtClean="0">
                <a:latin typeface="Monotype Corsiva" pitchFamily="66" charset="0"/>
              </a:rPr>
            </a:br>
            <a:r>
              <a:rPr lang="ru-RU" altLang="ru-RU" sz="6000" b="1" smtClean="0">
                <a:solidFill>
                  <a:srgbClr val="FF0000"/>
                </a:solidFill>
                <a:latin typeface="Monotype Corsiva" pitchFamily="66" charset="0"/>
              </a:rPr>
              <a:t>НАВЫКИ САМООБСЛУЖИВАНИЯ,</a:t>
            </a:r>
            <a:br>
              <a:rPr lang="ru-RU" altLang="ru-RU" sz="6000" b="1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6000" b="1" smtClean="0">
                <a:solidFill>
                  <a:srgbClr val="FF0000"/>
                </a:solidFill>
                <a:latin typeface="Monotype Corsiva" pitchFamily="66" charset="0"/>
              </a:rPr>
              <a:t>КОТОРЫМИ ДЕТИ ДОЛЖНЫ ОБЛАДАТЬ К 3 ГОДАМ.</a:t>
            </a:r>
            <a:br>
              <a:rPr lang="ru-RU" altLang="ru-RU" sz="6000" b="1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altLang="ru-RU" sz="6000" b="1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0063" y="1214438"/>
            <a:ext cx="8858250" cy="23860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- 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самостоятельно мыть руки перед едой,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после загрязнения, засучивая рукава;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-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мыть лицо, не разбрызгивая воду;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правильно пользоваться мылом;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-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насухо вытираться полотенцем, без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напоминания вешать его на отведенное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место;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8" name="Picture 2" descr="D:\собрание ускова\фото с аппарата\DSC007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3357562"/>
            <a:ext cx="5357850" cy="3386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500063"/>
            <a:ext cx="8643937" cy="31003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опрятно есть;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держать ложку правильно;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выходить из-за стола только после окончания еды;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пользоваться индивидуальным полотенцем, салфеткой;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92906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3" name="Picture 3" descr="D:\собрание ускова\фото с аппарата\DSC004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1643050"/>
            <a:ext cx="5357850" cy="44829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50" y="714375"/>
            <a:ext cx="8429625" cy="250031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самостоятельно одеваться – раздеваться, соблюдая определенную последовательность;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складывать и вешать одежду на стул, в шкаф;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застегивать и расстегивать пуговицы, "молнию", кнопки;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зашнуровывать, расшнуровывать обувь;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6386" name="Picture 2" descr="D:\собрание ускова\фото с аппарата\DSC008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2357241"/>
            <a:ext cx="5429288" cy="4072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857250"/>
            <a:ext cx="8643938" cy="18573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убирать на место игрушки и вещи;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владеть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элементарными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видами  художественной, музыкальной, изобразительной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7410" name="Picture 2" descr="D:\собрание ускова\фото с аппарата\DSC006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143248"/>
            <a:ext cx="4310088" cy="3232717"/>
          </a:xfrm>
          <a:prstGeom prst="ellipse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1357298"/>
            <a:ext cx="4213223" cy="3358139"/>
          </a:xfrm>
          <a:prstGeom prst="ellipse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374188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50" y="714375"/>
            <a:ext cx="8429625" cy="2500313"/>
          </a:xfrm>
        </p:spPr>
        <p:txBody>
          <a:bodyPr/>
          <a:lstStyle/>
          <a:p>
            <a:pPr algn="l" eaLnBrk="1" hangingPunct="1">
              <a:defRPr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0"/>
            <a:ext cx="5572164" cy="3640116"/>
          </a:xfrm>
          <a:prstGeom prst="roundRect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500306"/>
            <a:ext cx="5524249" cy="4143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159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Monotype Corsiva</vt:lpstr>
      <vt:lpstr>Тема Office</vt:lpstr>
      <vt:lpstr> НАВЫКИ САМООБСЛУЖИВАНИЯ, КОТОРЫМИ ДЕТИ ДОЛЖНЫ ОБЛАДАТЬ К 3 ГОДАМ. </vt:lpstr>
      <vt:lpstr>-   самостоятельно мыть руки перед едой,          после загрязнения, засучивая рукава;  -  мыть лицо, не разбрызгивая воду;  - правильно пользоваться мылом;  -  насухо вытираться полотенцем, без     напоминания вешать его на отведенное место; </vt:lpstr>
      <vt:lpstr>- опрятно есть; - держать ложку правильно; - выходить из-за стола только после окончания еды; - пользоваться индивидуальным полотенцем, салфеткой;  </vt:lpstr>
      <vt:lpstr>- самостоятельно одеваться – раздеваться, соблюдая определенную последовательность; - складывать и вешать одежду на стул, в шкаф; - застегивать и расстегивать пуговицы, "молнию", кнопки; - зашнуровывать, расшнуровывать обувь; </vt:lpstr>
      <vt:lpstr>- убирать на место игрушки и вещи; - владеть элементарными видами  художественной, музыкальной, изобразительной  деятельности.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Music</dc:creator>
  <cp:lastModifiedBy>Convertio</cp:lastModifiedBy>
  <cp:revision>14</cp:revision>
  <dcterms:modified xsi:type="dcterms:W3CDTF">2021-08-27T03:58:07Z</dcterms:modified>
</cp:coreProperties>
</file>